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81" d="100"/>
          <a:sy n="81" d="100"/>
        </p:scale>
        <p:origin x="-19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HR ANALYTICS </a:t>
            </a:r>
            <a:r>
              <a:rPr lang="en-IN" sz="3200" dirty="0"/>
              <a:t>CASE STUDY </a:t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Soura</a:t>
            </a:r>
            <a:r>
              <a:rPr lang="en-IN" sz="1800" dirty="0" smtClean="0"/>
              <a:t> Dutta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Jasaswini</a:t>
            </a:r>
            <a:r>
              <a:rPr lang="en-IN" sz="1800" dirty="0" smtClean="0"/>
              <a:t> </a:t>
            </a:r>
            <a:r>
              <a:rPr lang="en-IN" sz="1800" dirty="0" err="1" smtClean="0"/>
              <a:t>Mohanty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Gaurav </a:t>
            </a:r>
            <a:r>
              <a:rPr lang="en-IN" sz="1800" dirty="0" err="1" smtClean="0"/>
              <a:t>Makkar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Abhik</a:t>
            </a:r>
            <a:r>
              <a:rPr lang="en-IN" sz="1800" dirty="0" smtClean="0"/>
              <a:t> </a:t>
            </a:r>
            <a:r>
              <a:rPr lang="en-IN" sz="1800" dirty="0" err="1" smtClean="0"/>
              <a:t>Mitra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600" dirty="0" smtClean="0"/>
              <a:t>The KS statistics value for the generated model is 41.7.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 smtClean="0"/>
              <a:t>Both the gain and lift chart values predict a fair amount of employees leaving the company which is again verified by a good KS statistic value.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 smtClean="0"/>
              <a:t>From the overall model accuracy of 70.5% , the KS statistic value and the gain and lift charts, the model is evaluated to be performing well in predicting the attrition of the employees.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Conclusions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Company XYZ suffers from employees attrition with the rate of 15% employees leaving the company despite the company hiring around 4000 employees at any given point of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This kind of attrition is bad for the company due to the following reasons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 former employees’ projects get delayed, which makes it difficult to meet </a:t>
            </a:r>
            <a:r>
              <a:rPr lang="en-US" sz="1600" b="1" dirty="0"/>
              <a:t>timelines</a:t>
            </a:r>
            <a:r>
              <a:rPr lang="en-US" sz="1600" dirty="0"/>
              <a:t>, resulting in a reputation loss among consumers and </a:t>
            </a:r>
            <a:r>
              <a:rPr lang="en-US" sz="1600" dirty="0" smtClean="0"/>
              <a:t>partners.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 sizeable department has to be maintained, for the purposes of </a:t>
            </a:r>
            <a:r>
              <a:rPr lang="en-US" sz="1600" b="1" dirty="0"/>
              <a:t>recruiting</a:t>
            </a:r>
            <a:r>
              <a:rPr lang="en-US" sz="1600" dirty="0"/>
              <a:t> new </a:t>
            </a:r>
            <a:r>
              <a:rPr lang="en-US" sz="1600" dirty="0" smtClean="0"/>
              <a:t>talent.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new employees have to be </a:t>
            </a:r>
            <a:r>
              <a:rPr lang="en-US" sz="1600" b="1" dirty="0"/>
              <a:t>trained</a:t>
            </a:r>
            <a:r>
              <a:rPr lang="en-US" sz="1600" dirty="0"/>
              <a:t> for the </a:t>
            </a:r>
            <a:r>
              <a:rPr lang="en-US" sz="1600" dirty="0" smtClean="0"/>
              <a:t>job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Hence, the main target is to analyse the data and predict the employees who ar</a:t>
            </a:r>
            <a:r>
              <a:rPr lang="en-IN" sz="1800" dirty="0"/>
              <a:t>e</a:t>
            </a:r>
            <a:r>
              <a:rPr lang="en-IN" sz="1800" dirty="0" smtClean="0"/>
              <a:t> likely to leave the company so that the management can come up with strategies to retain their employees.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Business Understanding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data is divided into different files namely, employee survey data, manager survey data, general data, in-time of the employees and the out-time of the employees.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employee survey data consists of data about how each employee feels about his/her job and the working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Manager survey data consists of each employees’ performance rating.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general data consists of the basic information about each employee. It also has information about the target variable attrition.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Both in-time and out-time are used for the purpose of attendance of each employee. The difference of both the datasets has been used for computing the average working hours of each employee on a monthly basis.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data has quality issues such as missing values which have been treated with medians of the respective fields.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Moreover, outliers have also been detected which have been treated using the appropriate statistical measures.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Data Understanding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EDA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Employee survey data, general data and manager survey data were merged and the merged variable has 4410 records and 29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merged variable has 111 missing values which were addressed column-wise. The variables environment satisfaction, job satisfaction, work life balance were found to have missing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missing values have been removed with the highest frequency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data had 5 numeric variables having outliers which have been treated.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The date-time variables have been standardised using appropriate methodologies.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missing date-time values have been replaced with 0 to ease the calculation of average working hours.</a:t>
            </a:r>
          </a:p>
          <a:p>
            <a:pPr marL="0" indent="0">
              <a:buNone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Data Preparation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Initially, all the numeric variables have been scaled to prevent a biased model and prediction.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creation of dummy variables has been carried out in two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Creation of binary level dummy variables.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Creation of multiple level dummy variables.</a:t>
            </a:r>
            <a:endParaRPr lang="en-IN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Creation of difference and average working hours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 to compute store the result of average hours spent by each employee on the job per month</a:t>
            </a:r>
            <a:r>
              <a:rPr lang="en-IN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average working hours data is then merged with the master dataset and further </a:t>
            </a:r>
            <a:r>
              <a:rPr lang="en-IN" sz="1800" dirty="0" err="1" smtClean="0"/>
              <a:t>eda</a:t>
            </a:r>
            <a:r>
              <a:rPr lang="en-IN" sz="1800" dirty="0" smtClean="0"/>
              <a:t> is carried out on the merged </a:t>
            </a:r>
            <a:r>
              <a:rPr lang="en-IN" sz="1800" dirty="0" err="1" smtClean="0"/>
              <a:t>dataframe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 marL="800100" lvl="1" indent="-342900">
              <a:buFont typeface="+mj-lt"/>
              <a:buAutoNum type="arabicPeriod"/>
            </a:pPr>
            <a:endParaRPr lang="en-IN" sz="1400" dirty="0" smtClean="0"/>
          </a:p>
          <a:p>
            <a:pPr marL="269875" lvl="1" indent="-269875">
              <a:buFont typeface="Wingdings" panose="05000000000000000000" pitchFamily="2" charset="2"/>
              <a:buChar char="v"/>
            </a:pPr>
            <a:endParaRPr lang="en-IN" sz="1400" dirty="0" smtClean="0"/>
          </a:p>
          <a:p>
            <a:pPr marL="457200" lvl="1" indent="0">
              <a:buNone/>
            </a:pPr>
            <a:endParaRPr lang="en-IN" sz="1400" dirty="0" smtClean="0"/>
          </a:p>
          <a:p>
            <a:pPr marL="457200" lvl="1" indent="0">
              <a:buNone/>
            </a:pPr>
            <a:endParaRPr lang="en-IN" sz="1400" dirty="0"/>
          </a:p>
          <a:p>
            <a:pPr lvl="1">
              <a:buFont typeface="Wingdings" panose="05000000000000000000" pitchFamily="2" charset="2"/>
              <a:buChar char="v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Model Building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The master data has been split into train and test data with 70:30 ratio.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For all th</a:t>
            </a:r>
            <a:r>
              <a:rPr lang="en-IN" sz="1800" dirty="0" smtClean="0"/>
              <a:t>e models created, the number of significant variables, AIC values and the </a:t>
            </a:r>
            <a:r>
              <a:rPr lang="en-IN" sz="1800" dirty="0" err="1" smtClean="0"/>
              <a:t>vif</a:t>
            </a:r>
            <a:r>
              <a:rPr lang="en-IN" sz="1800" dirty="0" smtClean="0"/>
              <a:t> values have been considered and the insignificant ones removed.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The most optimal model has 12 significant variables with </a:t>
            </a:r>
            <a:r>
              <a:rPr lang="en-IN" sz="1800" dirty="0" err="1" smtClean="0"/>
              <a:t>vif</a:t>
            </a:r>
            <a:r>
              <a:rPr lang="en-IN" sz="1800" dirty="0" smtClean="0"/>
              <a:t> values for each variable less than 2( as per business standards).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After predicting the results, the confusion matrix has been formed in order to view and create a balance between sensitivity and specificity to get the optimal results and optimum accuracy of the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A higher value of sensitivity gives higher true positive value and lower false negative values. Therefore, a fair amount of actual attrition can be predicted. Hence, the threshold for predicted attrition has been taken as 0.158.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For the balanced model, the accuracy has been found to be 70.5%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KS statistic is a measure of the quality of a model. A KS stat value greater than 40 is indicative of a good stable model which is achieved by the model built.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Model Evaluation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573820" cy="4344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Gain chart gives a measure of the effectiveness of the model. </a:t>
            </a: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With each decile, we can derive th</a:t>
            </a:r>
            <a:r>
              <a:rPr lang="en-IN" sz="1800" dirty="0" smtClean="0"/>
              <a:t>e percent of employees that can be accurately predicted for a positive attrition.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From the gain chart, we can deduce that for the </a:t>
            </a:r>
            <a:r>
              <a:rPr lang="en-IN" sz="1800" dirty="0" err="1" smtClean="0"/>
              <a:t>the</a:t>
            </a:r>
            <a:r>
              <a:rPr lang="en-IN" sz="1800" dirty="0" smtClean="0"/>
              <a:t> 4</a:t>
            </a:r>
            <a:r>
              <a:rPr lang="en-IN" sz="1800" baseline="30000" dirty="0" smtClean="0"/>
              <a:t>th</a:t>
            </a:r>
            <a:r>
              <a:rPr lang="en-IN" sz="1800" dirty="0" smtClean="0"/>
              <a:t> decile, the percentage of accuracy of predicting the number of employees likely to undergo attrition is 73.71.</a:t>
            </a:r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Gain Chart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91" y="1951173"/>
            <a:ext cx="4621823" cy="39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573820" cy="4344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Lift chart, tells us the ratio of gain chart for the R predicted model to the random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It tells us how well R predicted model would predict as compared to a random generated model for a given decile.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For the 4</a:t>
            </a:r>
            <a:r>
              <a:rPr lang="en-IN" sz="1800" baseline="30000" dirty="0" smtClean="0"/>
              <a:t>th</a:t>
            </a:r>
            <a:r>
              <a:rPr lang="en-IN" sz="1800" dirty="0" smtClean="0"/>
              <a:t> decile, the gain of the R generated model </a:t>
            </a:r>
            <a:r>
              <a:rPr lang="en-IN" sz="1800" dirty="0" smtClean="0"/>
              <a:t>predicts 1.84 times better. 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Lift Chart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00" y="1951199"/>
            <a:ext cx="462125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846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HR ANALYTICS CASE STUDY   SUBMISSION </vt:lpstr>
      <vt:lpstr>Business Understanding</vt:lpstr>
      <vt:lpstr>Data Understanding</vt:lpstr>
      <vt:lpstr>EDA</vt:lpstr>
      <vt:lpstr>Data Preparation</vt:lpstr>
      <vt:lpstr>Model Building</vt:lpstr>
      <vt:lpstr>Model Evaluation</vt:lpstr>
      <vt:lpstr>Gain Chart</vt:lpstr>
      <vt:lpstr>Lift Chart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 User</cp:lastModifiedBy>
  <cp:revision>58</cp:revision>
  <dcterms:created xsi:type="dcterms:W3CDTF">2016-06-09T08:16:28Z</dcterms:created>
  <dcterms:modified xsi:type="dcterms:W3CDTF">2018-11-25T12:03:04Z</dcterms:modified>
</cp:coreProperties>
</file>