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4C6-D917-4892-A7D5-86A95113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EAFDB-C76C-4946-9BB4-E982CC52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185B-8D6E-4452-A01E-ED23F41A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084-4358-4F86-9FA3-F4EC2592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B391-2F64-4AE7-8F0A-E1C796C8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06C1-2BCA-4165-A1AE-2752EAFC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6EBD-DA42-4146-AEBC-62FFE0B21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CFA0-FB17-454E-AC75-ECCF86DB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B1E8-7BA4-493E-85D1-CB3FC48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5B95-5EFF-4DB1-B5FA-80138D3B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911F5-85D1-4F57-ABEA-16EE41DA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A633-FFD4-4772-B94A-B288E44C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B3C0-8E5D-4497-8B29-4BE76897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2FE2-CD9B-473E-84D7-7BEFDDB4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A64A-8D66-415A-91BB-1426C6AA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7A4E-089A-4A65-93B7-C1697241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7CE6-A175-4344-AE10-BCA4E05E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1102-1659-456E-A213-9FFA330E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6AC7-3BBC-4160-BA91-3CD9E001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1390-18A3-4D4A-B53D-ACE43E12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46F7-565D-4073-8842-BB176AA0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6A0DD-F666-4B05-A583-33171C12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0339-26A2-43D2-BA95-0C31884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FC8A-0D4B-4349-9D15-B7D27EB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E1D1-553B-4E7E-AE6A-1B0B6871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5306-C2D4-4F98-A4BB-A63C9A3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914D-86F4-4805-9B41-EBDA031F4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BDFE6-6535-44ED-97A6-B2E0DBD5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C497-5E76-4394-B4D2-1EE74717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7548-158A-47CC-A782-028727F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4876-C063-43AC-91A5-DD45FE9D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AE83-2C6C-45D6-885D-0ED0C5CE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DABC-BD3A-45E6-BDE9-99E0C345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B90A-1F6E-4491-94A5-4CF728A5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BC314-53C5-4CA7-BBEF-20E5F18C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8F47-EDE6-4E5F-A4C1-815777C8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42FE-C9F0-4BFD-82E5-CEE49FA7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FF041-354A-44B1-9494-90297C9F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D9D5C-9B7A-4686-8F7E-D35B963E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9DBA-31D6-42A2-9DA2-541BD22E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37B8A-A6C7-4BFC-92CE-C9C1B449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D82DF-3568-4C73-9D2E-5DDD743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47EA-90F6-47D5-A9FF-41C88E2C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B0983-D6BE-46F9-B868-69F79EBC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2A9E8-54C4-4771-9C6A-6B0955C0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2B04-499E-4B39-B659-8D019274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26BC-E56F-4E5F-B1D3-3A61A55E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4F8F-13F1-4D51-89CE-417255D3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FAA9-9A09-4BD3-89F0-E7898F78A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932B-2E28-4218-A980-33FF405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20DFA-F485-427D-A5CB-78E5D4B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A6C53-005D-4E78-8C3A-4CA4E560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3E8B-1C0A-4980-A56D-67C42873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D8F8-1A9B-4D1F-A3BF-746EB2A4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C1FF-52D4-4975-ADC2-CFFA1055C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5B7AD-481E-4DCB-BBEC-6E86397E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260D-BE7A-4C00-B083-C008A3E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37C2-0B7E-4706-8C7F-68208CA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62E98-5648-43DD-859E-CC51D6CD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EBD4-98D8-4734-AFEA-AFC065C9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E503-5F2E-45E0-9025-FF101FF0E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C14D-167F-4A82-B500-D83AE3808AB7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7D0C-EB4A-4818-89E3-2AD48D74A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F1B1-C976-45CD-890B-D2B5DD423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60E4-96D6-405D-861A-5CBE5E0F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F92B-DFAF-475A-BAB4-79E979E18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8BEA-0F2D-48FB-862C-3B97DDA5B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68C25-D2B8-4238-AEFC-67520A3C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1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F030-A62D-469F-88C0-44E4C4563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D254-52AC-4FAE-9983-13099876E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4BDC3-3FE2-464B-ABF1-336BE5A4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E405-7FB9-4CEA-9A15-35B3B6F66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392F-D650-4A7F-BB99-4AC01F190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A85F9-8871-4EC6-980C-85070335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966D-D8B2-4801-8994-062A94802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22294-37C0-4BE4-A694-1CE86137F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3AD95-15ED-4B66-B9A7-658A633D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sentieo</dc:creator>
  <cp:lastModifiedBy>sentieo</cp:lastModifiedBy>
  <cp:revision>1</cp:revision>
  <dcterms:created xsi:type="dcterms:W3CDTF">2018-11-23T07:44:23Z</dcterms:created>
  <dcterms:modified xsi:type="dcterms:W3CDTF">2018-11-23T07:45:30Z</dcterms:modified>
</cp:coreProperties>
</file>