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64" r:id="rId16"/>
    <p:sldId id="26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1E82-BF16-4E47-8AC6-7112B59EBC20}" type="datetimeFigureOut">
              <a:rPr lang="en-US" smtClean="0"/>
              <a:t>20/03/18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3565-9C53-524F-A492-2297C3B7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HEALTH OF THE TRANSFORMER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Live Data Analysis.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Voltage(Incoming)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volt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3" b="98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318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Temperature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tem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5" b="15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927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Oil Level Indication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oil lev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2" b="9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366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</a:t>
            </a:r>
            <a:endParaRPr lang="en-US" dirty="0"/>
          </a:p>
        </p:txBody>
      </p:sp>
      <p:pic>
        <p:nvPicPr>
          <p:cNvPr id="4" name="Content Placeholder 3" descr="humid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0" b="16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519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Alerts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8-03-20 at 23.10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57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FURTHER DEVELOPMENTS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Can apply data </a:t>
            </a:r>
            <a:r>
              <a:rPr lang="en-GB" sz="2400" b="1" dirty="0" smtClean="0"/>
              <a:t>analytics </a:t>
            </a:r>
            <a:r>
              <a:rPr lang="en-GB" sz="2400" b="1" dirty="0" err="1" smtClean="0"/>
              <a:t>analyze</a:t>
            </a:r>
            <a:r>
              <a:rPr lang="en-GB" sz="2400" b="1" dirty="0" smtClean="0"/>
              <a:t> the data available in the server.</a:t>
            </a:r>
          </a:p>
          <a:p>
            <a:r>
              <a:rPr lang="en-GB" sz="2400" b="1" dirty="0" smtClean="0"/>
              <a:t>Application of machine learning algorithms on the data will be useful for the prediction of the parameters.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71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Avoid the damage of transformer .</a:t>
            </a:r>
          </a:p>
          <a:p>
            <a:r>
              <a:rPr lang="en-US" sz="2400" dirty="0" smtClean="0"/>
              <a:t>Prior information about the malfunction.</a:t>
            </a:r>
          </a:p>
          <a:p>
            <a:r>
              <a:rPr lang="en-US" sz="2400" dirty="0" smtClean="0"/>
              <a:t>Live data tracking.</a:t>
            </a:r>
          </a:p>
          <a:p>
            <a:r>
              <a:rPr lang="en-US" sz="2400" dirty="0" smtClean="0"/>
              <a:t>Easy identification of the problem.</a:t>
            </a:r>
          </a:p>
          <a:p>
            <a:r>
              <a:rPr lang="en-US" sz="2400" dirty="0" smtClean="0"/>
              <a:t>Predict the performance of the transformer.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009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TEAM MEMBERS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D.Sai</a:t>
            </a:r>
            <a:r>
              <a:rPr lang="en-US" dirty="0" smtClean="0"/>
              <a:t> Aravind Kasyap</a:t>
            </a:r>
          </a:p>
          <a:p>
            <a:r>
              <a:rPr lang="en-US" dirty="0" err="1" smtClean="0"/>
              <a:t>Gaurav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Ashwin</a:t>
            </a:r>
            <a:r>
              <a:rPr lang="en-US" dirty="0" smtClean="0"/>
              <a:t> </a:t>
            </a:r>
            <a:r>
              <a:rPr lang="en-US" dirty="0" err="1" smtClean="0"/>
              <a:t>duth</a:t>
            </a:r>
            <a:endParaRPr lang="en-US" dirty="0" smtClean="0"/>
          </a:p>
          <a:p>
            <a:r>
              <a:rPr lang="en-US" dirty="0" err="1" smtClean="0"/>
              <a:t>Santosh</a:t>
            </a:r>
            <a:r>
              <a:rPr lang="en-US" dirty="0" smtClean="0"/>
              <a:t> Krishna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Team </a:t>
            </a:r>
            <a:r>
              <a:rPr lang="en-US" smtClean="0">
                <a:solidFill>
                  <a:srgbClr val="FF0000"/>
                </a:solidFill>
              </a:rPr>
              <a:t>name: </a:t>
            </a:r>
            <a:r>
              <a:rPr lang="en-US" b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ULTRA INSTINCT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0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       </a:t>
            </a:r>
            <a:r>
              <a:rPr lang="en-GB" dirty="0">
                <a:solidFill>
                  <a:srgbClr val="FF0000"/>
                </a:solidFill>
              </a:rPr>
              <a:t>PROBLEM IDENTIFICATION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Wingdings"/>
              <a:buChar char="Ø"/>
            </a:pPr>
            <a:r>
              <a:rPr lang="en-GB" b="1" dirty="0"/>
              <a:t>For a better economy or development of  the nation ,one of the major factor is Electricity. </a:t>
            </a:r>
            <a:endParaRPr lang="en-GB" dirty="0"/>
          </a:p>
          <a:p>
            <a:pPr marL="285750" indent="-285750">
              <a:buFont typeface="Wingdings"/>
              <a:buChar char="Ø"/>
            </a:pPr>
            <a:r>
              <a:rPr lang="en-GB" b="1" dirty="0"/>
              <a:t>There has been a lot of innovations and development in the field of electricity generation and distribution. </a:t>
            </a:r>
            <a:endParaRPr lang="en-GB" dirty="0"/>
          </a:p>
          <a:p>
            <a:pPr marL="285750" indent="-285750">
              <a:buFont typeface="Wingdings"/>
              <a:buChar char="Ø"/>
            </a:pPr>
            <a:r>
              <a:rPr lang="en-GB" b="1" dirty="0"/>
              <a:t>Even most parts of nation don’t have any issues with the generation and the distribution of the Electricity.</a:t>
            </a:r>
            <a:endParaRPr lang="en-GB" dirty="0"/>
          </a:p>
          <a:p>
            <a:pPr marL="285750" indent="-285750">
              <a:buFont typeface="Wingdings"/>
              <a:buChar char="Ø"/>
            </a:pPr>
            <a:r>
              <a:rPr lang="en-GB" b="1" dirty="0"/>
              <a:t>But  there is a gap in the maintenance of the distribution stations .</a:t>
            </a:r>
            <a:endParaRPr lang="en-GB" dirty="0"/>
          </a:p>
          <a:p>
            <a:pPr marL="285750" indent="-285750">
              <a:buFont typeface="Wingdings"/>
              <a:buChar char="Ø"/>
            </a:pPr>
            <a:r>
              <a:rPr lang="en-GB" b="1" dirty="0" err="1"/>
              <a:t>So,we</a:t>
            </a:r>
            <a:r>
              <a:rPr lang="en-GB" b="1" dirty="0"/>
              <a:t> want to take a small and important section of distribution </a:t>
            </a:r>
            <a:r>
              <a:rPr lang="en-GB" b="1" dirty="0" err="1"/>
              <a:t>i.e</a:t>
            </a:r>
            <a:r>
              <a:rPr lang="en-GB" b="1" dirty="0"/>
              <a:t> Transformer. There are a lot of issues with the Transformers.</a:t>
            </a:r>
            <a:endParaRPr lang="en-GB" dirty="0"/>
          </a:p>
          <a:p>
            <a:pPr marL="285750" indent="-285750">
              <a:buFont typeface="Wingdings"/>
              <a:buChar char="Ø"/>
            </a:pPr>
            <a:r>
              <a:rPr lang="en-GB" b="1" dirty="0"/>
              <a:t> such as Tripping, malfunction due to over heating , decrease in the level of the oil and excess voltage load</a:t>
            </a:r>
            <a:r>
              <a:rPr lang="en-GB" b="1" dirty="0">
                <a:solidFill>
                  <a:srgbClr val="92D050"/>
                </a:solidFill>
              </a:rPr>
              <a:t>. </a:t>
            </a:r>
            <a:endParaRPr lang="en-GB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7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EXISTING SOLUTIONS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Usage of mechanical breaker system. Which trips when the incoming voltage is high.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No location of the damaged transformer.(unless Information from the surrounding people).</a:t>
            </a:r>
          </a:p>
          <a:p>
            <a:r>
              <a:rPr lang="en-US" sz="2400" dirty="0" smtClean="0"/>
              <a:t>No monitoring of the </a:t>
            </a:r>
            <a:r>
              <a:rPr lang="en-US" sz="2400" dirty="0" err="1" smtClean="0"/>
              <a:t>parametrs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183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OUR IDEA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GB" b="1" dirty="0"/>
              <a:t>The basic idea of the project is to monitor the health of the transformer</a:t>
            </a:r>
            <a:r>
              <a:rPr lang="en-GB" b="1" dirty="0" smtClean="0"/>
              <a:t>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GB" b="1" dirty="0"/>
              <a:t>The health in the context of transformer gives us the parameters such as Temperature , load on the transformer, oil level </a:t>
            </a:r>
            <a:r>
              <a:rPr lang="en-GB" b="1" dirty="0" smtClean="0"/>
              <a:t>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GB" b="1" dirty="0"/>
              <a:t>These parameters define the age of the transformer. Mostly, the transformer malfunctions due to variations in above parameters</a:t>
            </a:r>
            <a:r>
              <a:rPr lang="en-GB" b="1" dirty="0" smtClean="0"/>
              <a:t>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GB" b="1" dirty="0"/>
              <a:t> So, our idea is to monitor these parameters continuously using the sensors , gather the data and display them using a web page and a mobile application with a complete functionality consisting of alerts for a malfunction of a transformer  and the location of  transformer using a </a:t>
            </a:r>
            <a:r>
              <a:rPr lang="en-GB" b="1" dirty="0" err="1"/>
              <a:t>gps</a:t>
            </a:r>
            <a:r>
              <a:rPr lang="en-GB" b="1" dirty="0"/>
              <a:t> interface.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5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SENSORS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device which detects or measures a physical property and records it.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1F05A6C3-E519-4984-9E73-24F0BDAA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62204"/>
            <a:ext cx="1732085" cy="1732085"/>
          </a:xfrm>
          <a:prstGeom prst="rect">
            <a:avLst/>
          </a:prstGeom>
        </p:spPr>
      </p:pic>
      <p:pic>
        <p:nvPicPr>
          <p:cNvPr id="5" name="Picture 6" descr="A close up of a machine&#10;&#10;Description generated with very high confidence">
            <a:extLst>
              <a:ext uri="{FF2B5EF4-FFF2-40B4-BE49-F238E27FC236}">
                <a16:creationId xmlns="" xmlns:a16="http://schemas.microsoft.com/office/drawing/2014/main" id="{3E4D536B-D756-46CA-99A8-7369BB4E6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08" y="3472609"/>
            <a:ext cx="2743200" cy="1721680"/>
          </a:xfrm>
          <a:prstGeom prst="rect">
            <a:avLst/>
          </a:prstGeom>
        </p:spPr>
      </p:pic>
      <p:pic>
        <p:nvPicPr>
          <p:cNvPr id="6" name="Picture 8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FCB86C90-3F5C-477F-89E0-836A8A62C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070" y="3472609"/>
            <a:ext cx="2533730" cy="16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Controller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 device which controls and processes the given input data and produces a desired output.</a:t>
            </a:r>
          </a:p>
          <a:p>
            <a:r>
              <a:rPr lang="en-GB" sz="2400" dirty="0"/>
              <a:t>For our idea we are using node </a:t>
            </a:r>
            <a:r>
              <a:rPr lang="en-GB" sz="2400" dirty="0" err="1"/>
              <a:t>mcu</a:t>
            </a:r>
            <a:r>
              <a:rPr lang="en-GB" sz="2400" dirty="0"/>
              <a:t>(esp8266 module).</a:t>
            </a:r>
          </a:p>
          <a:p>
            <a:endParaRPr lang="en-US" dirty="0"/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060EF9A0-A3E0-4F00-A20C-51A20108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5" y="3429000"/>
            <a:ext cx="2743200" cy="2743200"/>
          </a:xfrm>
          <a:prstGeom prst="rect">
            <a:avLst/>
          </a:prstGeom>
        </p:spPr>
      </p:pic>
      <p:pic>
        <p:nvPicPr>
          <p:cNvPr id="5" name="Picture 6" descr="A close up of a device&#10;&#10;Description generated with very high confidence">
            <a:extLst>
              <a:ext uri="{FF2B5EF4-FFF2-40B4-BE49-F238E27FC236}">
                <a16:creationId xmlns="" xmlns:a16="http://schemas.microsoft.com/office/drawing/2014/main" id="{08632170-12FF-4E6C-B336-385C8226B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10" y="3470805"/>
            <a:ext cx="2945529" cy="26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A23BA34-51A1-4292-B05C-37F992022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634" r="863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5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00"/>
                </a:solidFill>
              </a:rPr>
              <a:t>Interfacing the sensors, controller to the transformer</a:t>
            </a:r>
            <a:endParaRPr lang="en-US" dirty="0"/>
          </a:p>
        </p:txBody>
      </p:sp>
      <p:pic>
        <p:nvPicPr>
          <p:cNvPr id="4" name="Picture 13" descr="A picture containing table&#10;&#10;Description generated with high confidence">
            <a:extLst>
              <a:ext uri="{FF2B5EF4-FFF2-40B4-BE49-F238E27FC236}">
                <a16:creationId xmlns="" xmlns:a16="http://schemas.microsoft.com/office/drawing/2014/main" id="{C56CF48B-F7AD-4E8C-B92C-6874F354F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706" b="823"/>
          <a:stretch/>
        </p:blipFill>
        <p:spPr>
          <a:xfrm>
            <a:off x="491022" y="1693514"/>
            <a:ext cx="8005999" cy="44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0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EXECUTION </a:t>
            </a:r>
            <a:r>
              <a:rPr lang="en-GB" dirty="0">
                <a:solidFill>
                  <a:srgbClr val="FF0000"/>
                </a:solidFill>
              </a:rPr>
              <a:t>OF THE </a:t>
            </a:r>
            <a:r>
              <a:rPr lang="en-GB" dirty="0" smtClean="0">
                <a:solidFill>
                  <a:srgbClr val="FF0000"/>
                </a:solidFill>
              </a:rPr>
              <a:t>PROJECT IN </a:t>
            </a:r>
            <a:r>
              <a:rPr lang="en-GB" dirty="0">
                <a:solidFill>
                  <a:srgbClr val="FF0000"/>
                </a:solidFill>
              </a:rPr>
              <a:t>DEPARTMENT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Dashboard at the substation.(To monitor the parameters)</a:t>
            </a:r>
          </a:p>
          <a:p>
            <a:r>
              <a:rPr lang="en-GB" sz="2400" dirty="0"/>
              <a:t> Any major variations in</a:t>
            </a:r>
            <a:r>
              <a:rPr lang="en-US" sz="2400" dirty="0"/>
              <a:t> t</a:t>
            </a:r>
            <a:r>
              <a:rPr lang="en-GB" sz="2400" dirty="0"/>
              <a:t>he parameters give an </a:t>
            </a:r>
            <a:r>
              <a:rPr lang="en-GB" sz="2400" b="1" dirty="0">
                <a:solidFill>
                  <a:srgbClr val="FF0000"/>
                </a:solidFill>
              </a:rPr>
              <a:t>alert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message to the supervisor and F</a:t>
            </a:r>
            <a:r>
              <a:rPr lang="en-US" sz="2400" dirty="0" err="1"/>
              <a:t>ie</a:t>
            </a:r>
            <a:r>
              <a:rPr lang="en-GB" sz="2400" dirty="0" err="1"/>
              <a:t>ld</a:t>
            </a:r>
            <a:r>
              <a:rPr lang="en-GB" sz="2400" dirty="0"/>
              <a:t> worker along with the location.</a:t>
            </a:r>
          </a:p>
          <a:p>
            <a:r>
              <a:rPr lang="en-GB" sz="2400" dirty="0"/>
              <a:t>This allows the authorities to predict the health based on the parameter changes .</a:t>
            </a:r>
          </a:p>
          <a:p>
            <a:r>
              <a:rPr lang="en-GB" sz="2400" dirty="0"/>
              <a:t>Avoid the unnecessary </a:t>
            </a:r>
            <a:r>
              <a:rPr lang="en-GB" sz="2400" dirty="0" smtClean="0"/>
              <a:t>catastrophe.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Reduces the loss of investment/damage charges.</a:t>
            </a: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786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32</TotalTime>
  <Words>318</Words>
  <Application>Microsoft Macintosh PowerPoint</Application>
  <PresentationFormat>On-screen Show (4:3)</PresentationFormat>
  <Paragraphs>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</vt:lpstr>
      <vt:lpstr>HEALTH OF THE TRANSFORMER</vt:lpstr>
      <vt:lpstr>       PROBLEM IDENTIFICATION</vt:lpstr>
      <vt:lpstr>EXISTING SOLUTIONS</vt:lpstr>
      <vt:lpstr>OUR IDEA</vt:lpstr>
      <vt:lpstr>SENSORS</vt:lpstr>
      <vt:lpstr>Controller</vt:lpstr>
      <vt:lpstr>Overview</vt:lpstr>
      <vt:lpstr>Interfacing the sensors, controller to the transformer</vt:lpstr>
      <vt:lpstr>EXECUTION OF THE PROJECT IN DEPARTMENT</vt:lpstr>
      <vt:lpstr>Live Data Analysis. Voltage(Incoming)</vt:lpstr>
      <vt:lpstr>Temperature</vt:lpstr>
      <vt:lpstr>Oil Level Indication</vt:lpstr>
      <vt:lpstr>Humidity</vt:lpstr>
      <vt:lpstr>Alerts</vt:lpstr>
      <vt:lpstr>FURTHER DEVELOPMENTS</vt:lpstr>
      <vt:lpstr>APPLICATION</vt:lpstr>
      <vt:lpstr>TEAM MEMBERS</vt:lpstr>
    </vt:vector>
  </TitlesOfParts>
  <Company>jarvis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OF THE TRANSFORMER</dc:title>
  <dc:creator>aravind kasyap</dc:creator>
  <cp:lastModifiedBy>aravind kasyap</cp:lastModifiedBy>
  <cp:revision>4</cp:revision>
  <dcterms:created xsi:type="dcterms:W3CDTF">2018-03-20T17:17:24Z</dcterms:created>
  <dcterms:modified xsi:type="dcterms:W3CDTF">2018-03-20T17:49:39Z</dcterms:modified>
</cp:coreProperties>
</file>