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286" r:id="rId6"/>
    <p:sldId id="287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2A9"/>
    <a:srgbClr val="F0D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62343-1E87-D831-3AC8-314A1AEC9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74094-3079-A70C-91BD-AD579A96E8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839C-76D9-480C-B8AA-442F0498AE5B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2D0F-3C22-259C-5EE7-9748FE3FA8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107B-C4BF-AC5A-CC8E-C9F7E2088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57048-D7C8-404C-A8EA-8343B2834F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0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304" y="385625"/>
            <a:ext cx="4424042" cy="2106115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07FE89-BF3C-615E-EE2A-B4D03AB336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7672" y="2774315"/>
            <a:ext cx="4424041" cy="334486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cap="all" spc="150" baseline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1800"/>
              </a:spcAft>
              <a:buNone/>
              <a:defRPr sz="1800">
                <a:latin typeface="+mn-lt"/>
              </a:defRPr>
            </a:lvl2pPr>
            <a:lvl3pPr marL="0" indent="0" algn="ctr">
              <a:buNone/>
              <a:defRPr sz="1800">
                <a:latin typeface="+mn-lt"/>
              </a:defRPr>
            </a:lvl3pPr>
            <a:lvl4pPr marL="0" indent="0" algn="ctr">
              <a:buNone/>
              <a:defRPr sz="1800">
                <a:latin typeface="+mn-lt"/>
              </a:defRPr>
            </a:lvl4pPr>
            <a:lvl5pPr marL="0" indent="0" algn="ctr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865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6C6EC8E-55C1-4217-B2E0-2380E92DB085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CC740A5-237E-7BC8-9761-DEA2F879B97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486525" y="1270000"/>
            <a:ext cx="4422775" cy="431006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14327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59B688-8673-B317-549C-FD5B5BFA3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BCABBF-7BF6-4F11-AC42-8261F34E559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5D85FCD-8AA0-F6C4-5654-330149CFF0F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1281113" y="2597935"/>
            <a:ext cx="9629775" cy="31776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7DD96B-681C-6F78-8862-F4DD37C3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B81220-1D4A-FDC5-D32B-C1C862C8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8FC3FD-AD19-4027-84F7-CD000F00E79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3" y="2880360"/>
            <a:ext cx="5957207" cy="2704010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50480" y="2880360"/>
            <a:ext cx="3259726" cy="2704010"/>
          </a:xfrm>
        </p:spPr>
        <p:txBody>
          <a:bodyPr anchor="t"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1pPr>
            <a:lvl2pPr marL="800100" indent="-342900" algn="l">
              <a:lnSpc>
                <a:spcPct val="100000"/>
              </a:lnSpc>
              <a:buFont typeface="+mj-lt"/>
              <a:buAutoNum type="alphaLcPeriod"/>
              <a:defRPr sz="1800" b="0">
                <a:solidFill>
                  <a:schemeClr val="bg1"/>
                </a:solidFill>
              </a:defRPr>
            </a:lvl2pPr>
            <a:lvl3pPr marL="1257300" indent="-342900" algn="l">
              <a:lnSpc>
                <a:spcPct val="100000"/>
              </a:lnSpc>
              <a:buFont typeface="+mj-lt"/>
              <a:buAutoNum type="arabicParenR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6A6579-772A-2413-3421-D81B0948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9" y="1273628"/>
            <a:ext cx="41964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2ECDD1-6747-320D-D47E-711CFC70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942A45-FC1F-4C42-9F9C-9B4D741C944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A786E3-65C7-666A-13F5-2C60DD1FB8E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13382" y="1695450"/>
            <a:ext cx="4196442" cy="34671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4572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2pPr>
            <a:lvl3pPr marL="9144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36AB69-E7C5-0CBE-44EC-DD7E2144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E431A-13C7-7FBE-D9C0-4B07EC01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2" y="0"/>
            <a:ext cx="6988271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D395B-6376-9381-5760-B7F1748D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2" y="1269545"/>
            <a:ext cx="4424042" cy="4310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F75A98D-8C7F-43E4-8890-99C383553194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22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395C4-F96D-4D38-B238-081B6E676AE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73629"/>
            <a:ext cx="4260850" cy="43107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below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0D079-59C5-7B8A-E27A-0AAA752C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98F9-55EA-465C-92A3-1E6BD42399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0672" y="3657600"/>
            <a:ext cx="6890656" cy="192677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0" indent="0" algn="ctr">
              <a:buNone/>
              <a:defRPr sz="1600"/>
            </a:lvl2pPr>
            <a:lvl3pPr marL="0" indent="0" algn="ctr">
              <a:buNone/>
              <a:defRPr sz="1400"/>
            </a:lvl3pPr>
            <a:lvl4pPr marL="0" indent="0" algn="ctr">
              <a:buNone/>
              <a:defRPr sz="1200"/>
            </a:lvl4pPr>
            <a:lvl5pPr marL="0" indent="0" algn="ctr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6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Lef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B7D833-DB29-4219-8E52-B65475B22B14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F2B3-50D8-BDE9-BBE3-59CA1A4F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E58643-CC5E-1CDA-5D27-7F71DB3CC5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81793 w 12192000"/>
              <a:gd name="connsiteY0" fmla="*/ 1273629 h 6858000"/>
              <a:gd name="connsiteX1" fmla="*/ 1281793 w 12192000"/>
              <a:gd name="connsiteY1" fmla="*/ 5584372 h 6858000"/>
              <a:gd name="connsiteX2" fmla="*/ 10910208 w 12192000"/>
              <a:gd name="connsiteY2" fmla="*/ 5584372 h 6858000"/>
              <a:gd name="connsiteX3" fmla="*/ 10910208 w 12192000"/>
              <a:gd name="connsiteY3" fmla="*/ 127362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81793" y="1273629"/>
                </a:moveTo>
                <a:lnTo>
                  <a:pt x="1281793" y="5584372"/>
                </a:lnTo>
                <a:lnTo>
                  <a:pt x="10910208" y="5584372"/>
                </a:lnTo>
                <a:lnTo>
                  <a:pt x="10910208" y="127362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77723-FC29-A00E-8752-9517D9789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273627"/>
            <a:ext cx="9631679" cy="4310743"/>
          </a:xfr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729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0F3CC6-5664-405B-9AA3-80BAA886F5D4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E57E938-B8C0-6BEB-0EEE-3C287EA75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9AAC6C-D20D-4C76-A98C-63AED84E5A03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4" y="2880360"/>
            <a:ext cx="4548632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2880360"/>
            <a:ext cx="4555793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73B938-E633-386C-B01E-C19A7248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8" y="1273628"/>
            <a:ext cx="9203871" cy="136162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B3A7CC-8E48-4C16-BC84-E4157BF2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AA1DE9-2795-47FA-95A9-B092E2F521E6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30490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41A6F3-723A-C910-980E-9CF06AE7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9"/>
            <a:ext cx="8946541" cy="353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40021" y="3242542"/>
            <a:ext cx="3842435" cy="37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4873" y="3045157"/>
            <a:ext cx="468313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1" r:id="rId3"/>
    <p:sldLayoutId id="2147483692" r:id="rId4"/>
    <p:sldLayoutId id="2147483696" r:id="rId5"/>
    <p:sldLayoutId id="2147483693" r:id="rId6"/>
    <p:sldLayoutId id="2147483694" r:id="rId7"/>
    <p:sldLayoutId id="2147483684" r:id="rId8"/>
    <p:sldLayoutId id="2147483688" r:id="rId9"/>
    <p:sldLayoutId id="2147483699" r:id="rId10"/>
    <p:sldLayoutId id="2147483697" r:id="rId11"/>
    <p:sldLayoutId id="2147483698" r:id="rId12"/>
    <p:sldLayoutId id="214748368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j-lt"/>
          <a:ea typeface="+mj-ea"/>
          <a:cs typeface="+mj-cs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+mj-lt"/>
          <a:ea typeface="+mj-ea"/>
          <a:cs typeface="+mj-cs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479B59-90BF-6763-56A6-F0200C91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-180659"/>
            <a:ext cx="9631679" cy="3522109"/>
          </a:xfrm>
        </p:spPr>
        <p:txBody>
          <a:bodyPr/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GCU KNOWLEDGE HUB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031E9E-84F8-9B10-661F-21D9B17A0239}"/>
              </a:ext>
            </a:extLst>
          </p:cNvPr>
          <p:cNvSpPr/>
          <p:nvPr/>
        </p:nvSpPr>
        <p:spPr>
          <a:xfrm>
            <a:off x="1485088" y="2285999"/>
            <a:ext cx="9221821" cy="3939703"/>
          </a:xfrm>
          <a:prstGeom prst="roundRect">
            <a:avLst>
              <a:gd name="adj" fmla="val 879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</a:t>
            </a:r>
          </a:p>
          <a:p>
            <a:endParaRPr lang="en-IN" sz="24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: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PixelApp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1: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Gaurav Kumar Das</a:t>
            </a:r>
            <a:endParaRPr lang="en-IN" sz="2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8</a:t>
            </a:r>
            <a:r>
              <a:rPr lang="en-IN" sz="2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(CSE), GIMT Guwahati</a:t>
            </a:r>
          </a:p>
          <a:p>
            <a:pPr algn="just"/>
            <a:endParaRPr lang="en-IN" sz="2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: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Bedarchana Sharmah</a:t>
            </a:r>
          </a:p>
          <a:p>
            <a:pPr algn="just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8</a:t>
            </a:r>
            <a:r>
              <a:rPr lang="en-IN" sz="20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(CSE), GIMT Guwahati</a:t>
            </a:r>
          </a:p>
          <a:p>
            <a:endParaRPr lang="en-I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9587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F58D-3F2F-A884-1350-09C6ED9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24" y="954157"/>
            <a:ext cx="4777100" cy="445273"/>
          </a:xfrm>
          <a:prstGeom prst="roundRect">
            <a:avLst/>
          </a:prstGeom>
          <a:solidFill>
            <a:srgbClr val="F5E2A9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4229423523">
                  <a:custGeom>
                    <a:avLst/>
                    <a:gdLst>
                      <a:gd name="connsiteX0" fmla="*/ 0 w 4777100"/>
                      <a:gd name="connsiteY0" fmla="*/ 0 h 445273"/>
                      <a:gd name="connsiteX1" fmla="*/ 692680 w 4777100"/>
                      <a:gd name="connsiteY1" fmla="*/ 0 h 445273"/>
                      <a:gd name="connsiteX2" fmla="*/ 1146504 w 4777100"/>
                      <a:gd name="connsiteY2" fmla="*/ 0 h 445273"/>
                      <a:gd name="connsiteX3" fmla="*/ 1600328 w 4777100"/>
                      <a:gd name="connsiteY3" fmla="*/ 0 h 445273"/>
                      <a:gd name="connsiteX4" fmla="*/ 2197466 w 4777100"/>
                      <a:gd name="connsiteY4" fmla="*/ 0 h 445273"/>
                      <a:gd name="connsiteX5" fmla="*/ 2746833 w 4777100"/>
                      <a:gd name="connsiteY5" fmla="*/ 0 h 445273"/>
                      <a:gd name="connsiteX6" fmla="*/ 3248428 w 4777100"/>
                      <a:gd name="connsiteY6" fmla="*/ 0 h 445273"/>
                      <a:gd name="connsiteX7" fmla="*/ 3750023 w 4777100"/>
                      <a:gd name="connsiteY7" fmla="*/ 0 h 445273"/>
                      <a:gd name="connsiteX8" fmla="*/ 4251619 w 4777100"/>
                      <a:gd name="connsiteY8" fmla="*/ 0 h 445273"/>
                      <a:gd name="connsiteX9" fmla="*/ 4777100 w 4777100"/>
                      <a:gd name="connsiteY9" fmla="*/ 0 h 445273"/>
                      <a:gd name="connsiteX10" fmla="*/ 4777100 w 4777100"/>
                      <a:gd name="connsiteY10" fmla="*/ 445273 h 445273"/>
                      <a:gd name="connsiteX11" fmla="*/ 4179963 w 4777100"/>
                      <a:gd name="connsiteY11" fmla="*/ 445273 h 445273"/>
                      <a:gd name="connsiteX12" fmla="*/ 3726138 w 4777100"/>
                      <a:gd name="connsiteY12" fmla="*/ 445273 h 445273"/>
                      <a:gd name="connsiteX13" fmla="*/ 3129001 w 4777100"/>
                      <a:gd name="connsiteY13" fmla="*/ 445273 h 445273"/>
                      <a:gd name="connsiteX14" fmla="*/ 2531863 w 4777100"/>
                      <a:gd name="connsiteY14" fmla="*/ 445273 h 445273"/>
                      <a:gd name="connsiteX15" fmla="*/ 2030268 w 4777100"/>
                      <a:gd name="connsiteY15" fmla="*/ 445273 h 445273"/>
                      <a:gd name="connsiteX16" fmla="*/ 1576443 w 4777100"/>
                      <a:gd name="connsiteY16" fmla="*/ 445273 h 445273"/>
                      <a:gd name="connsiteX17" fmla="*/ 883764 w 4777100"/>
                      <a:gd name="connsiteY17" fmla="*/ 445273 h 445273"/>
                      <a:gd name="connsiteX18" fmla="*/ 0 w 4777100"/>
                      <a:gd name="connsiteY18" fmla="*/ 445273 h 445273"/>
                      <a:gd name="connsiteX19" fmla="*/ 0 w 4777100"/>
                      <a:gd name="connsiteY19" fmla="*/ 0 h 4452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777100" h="445273" fill="none" extrusionOk="0">
                        <a:moveTo>
                          <a:pt x="0" y="0"/>
                        </a:moveTo>
                        <a:cubicBezTo>
                          <a:pt x="203039" y="-42642"/>
                          <a:pt x="359342" y="37026"/>
                          <a:pt x="692680" y="0"/>
                        </a:cubicBezTo>
                        <a:cubicBezTo>
                          <a:pt x="1026018" y="-37026"/>
                          <a:pt x="1034302" y="32831"/>
                          <a:pt x="1146504" y="0"/>
                        </a:cubicBezTo>
                        <a:cubicBezTo>
                          <a:pt x="1258706" y="-32831"/>
                          <a:pt x="1417456" y="14171"/>
                          <a:pt x="1600328" y="0"/>
                        </a:cubicBezTo>
                        <a:cubicBezTo>
                          <a:pt x="1783200" y="-14171"/>
                          <a:pt x="1966107" y="68907"/>
                          <a:pt x="2197466" y="0"/>
                        </a:cubicBezTo>
                        <a:cubicBezTo>
                          <a:pt x="2428825" y="-68907"/>
                          <a:pt x="2548174" y="10925"/>
                          <a:pt x="2746833" y="0"/>
                        </a:cubicBezTo>
                        <a:cubicBezTo>
                          <a:pt x="2945492" y="-10925"/>
                          <a:pt x="3013335" y="24126"/>
                          <a:pt x="3248428" y="0"/>
                        </a:cubicBezTo>
                        <a:cubicBezTo>
                          <a:pt x="3483521" y="-24126"/>
                          <a:pt x="3647507" y="31104"/>
                          <a:pt x="3750023" y="0"/>
                        </a:cubicBezTo>
                        <a:cubicBezTo>
                          <a:pt x="3852540" y="-31104"/>
                          <a:pt x="4046151" y="38448"/>
                          <a:pt x="4251619" y="0"/>
                        </a:cubicBezTo>
                        <a:cubicBezTo>
                          <a:pt x="4457087" y="-38448"/>
                          <a:pt x="4566655" y="62473"/>
                          <a:pt x="4777100" y="0"/>
                        </a:cubicBezTo>
                        <a:cubicBezTo>
                          <a:pt x="4822859" y="166532"/>
                          <a:pt x="4744205" y="261277"/>
                          <a:pt x="4777100" y="445273"/>
                        </a:cubicBezTo>
                        <a:cubicBezTo>
                          <a:pt x="4558620" y="470024"/>
                          <a:pt x="4333373" y="402334"/>
                          <a:pt x="4179963" y="445273"/>
                        </a:cubicBezTo>
                        <a:cubicBezTo>
                          <a:pt x="4026553" y="488212"/>
                          <a:pt x="3922902" y="413522"/>
                          <a:pt x="3726138" y="445273"/>
                        </a:cubicBezTo>
                        <a:cubicBezTo>
                          <a:pt x="3529374" y="477024"/>
                          <a:pt x="3408396" y="433255"/>
                          <a:pt x="3129001" y="445273"/>
                        </a:cubicBezTo>
                        <a:cubicBezTo>
                          <a:pt x="2849606" y="457291"/>
                          <a:pt x="2677961" y="389344"/>
                          <a:pt x="2531863" y="445273"/>
                        </a:cubicBezTo>
                        <a:cubicBezTo>
                          <a:pt x="2385765" y="501202"/>
                          <a:pt x="2201005" y="390539"/>
                          <a:pt x="2030268" y="445273"/>
                        </a:cubicBezTo>
                        <a:cubicBezTo>
                          <a:pt x="1859532" y="500007"/>
                          <a:pt x="1701896" y="429731"/>
                          <a:pt x="1576443" y="445273"/>
                        </a:cubicBezTo>
                        <a:cubicBezTo>
                          <a:pt x="1450990" y="460815"/>
                          <a:pt x="1047256" y="385997"/>
                          <a:pt x="883764" y="445273"/>
                        </a:cubicBezTo>
                        <a:cubicBezTo>
                          <a:pt x="720272" y="504549"/>
                          <a:pt x="392608" y="339772"/>
                          <a:pt x="0" y="445273"/>
                        </a:cubicBezTo>
                        <a:cubicBezTo>
                          <a:pt x="-15768" y="259521"/>
                          <a:pt x="16561" y="92102"/>
                          <a:pt x="0" y="0"/>
                        </a:cubicBezTo>
                        <a:close/>
                      </a:path>
                      <a:path w="4777100" h="445273" stroke="0" extrusionOk="0">
                        <a:moveTo>
                          <a:pt x="0" y="0"/>
                        </a:moveTo>
                        <a:cubicBezTo>
                          <a:pt x="216954" y="-83053"/>
                          <a:pt x="467512" y="9875"/>
                          <a:pt x="692680" y="0"/>
                        </a:cubicBezTo>
                        <a:cubicBezTo>
                          <a:pt x="917848" y="-9875"/>
                          <a:pt x="1029672" y="59125"/>
                          <a:pt x="1289817" y="0"/>
                        </a:cubicBezTo>
                        <a:cubicBezTo>
                          <a:pt x="1549962" y="-59125"/>
                          <a:pt x="1645686" y="1344"/>
                          <a:pt x="1791413" y="0"/>
                        </a:cubicBezTo>
                        <a:cubicBezTo>
                          <a:pt x="1937140" y="-1344"/>
                          <a:pt x="2082911" y="38287"/>
                          <a:pt x="2340779" y="0"/>
                        </a:cubicBezTo>
                        <a:cubicBezTo>
                          <a:pt x="2598647" y="-38287"/>
                          <a:pt x="2796897" y="73888"/>
                          <a:pt x="3033459" y="0"/>
                        </a:cubicBezTo>
                        <a:cubicBezTo>
                          <a:pt x="3270021" y="-73888"/>
                          <a:pt x="3440525" y="2694"/>
                          <a:pt x="3630596" y="0"/>
                        </a:cubicBezTo>
                        <a:cubicBezTo>
                          <a:pt x="3820667" y="-2694"/>
                          <a:pt x="4266571" y="90561"/>
                          <a:pt x="4777100" y="0"/>
                        </a:cubicBezTo>
                        <a:cubicBezTo>
                          <a:pt x="4793441" y="111950"/>
                          <a:pt x="4767965" y="227947"/>
                          <a:pt x="4777100" y="445273"/>
                        </a:cubicBezTo>
                        <a:cubicBezTo>
                          <a:pt x="4607165" y="449240"/>
                          <a:pt x="4457520" y="436736"/>
                          <a:pt x="4275505" y="445273"/>
                        </a:cubicBezTo>
                        <a:cubicBezTo>
                          <a:pt x="4093491" y="453810"/>
                          <a:pt x="3890154" y="397670"/>
                          <a:pt x="3773909" y="445273"/>
                        </a:cubicBezTo>
                        <a:cubicBezTo>
                          <a:pt x="3657664" y="492876"/>
                          <a:pt x="3498328" y="399469"/>
                          <a:pt x="3320085" y="445273"/>
                        </a:cubicBezTo>
                        <a:cubicBezTo>
                          <a:pt x="3141842" y="491077"/>
                          <a:pt x="2846385" y="407822"/>
                          <a:pt x="2675176" y="445273"/>
                        </a:cubicBezTo>
                        <a:cubicBezTo>
                          <a:pt x="2503967" y="482724"/>
                          <a:pt x="2289822" y="430044"/>
                          <a:pt x="2078039" y="445273"/>
                        </a:cubicBezTo>
                        <a:cubicBezTo>
                          <a:pt x="1866256" y="460502"/>
                          <a:pt x="1645251" y="385624"/>
                          <a:pt x="1528672" y="445273"/>
                        </a:cubicBezTo>
                        <a:cubicBezTo>
                          <a:pt x="1412093" y="504922"/>
                          <a:pt x="1159396" y="390905"/>
                          <a:pt x="883764" y="445273"/>
                        </a:cubicBezTo>
                        <a:cubicBezTo>
                          <a:pt x="608132" y="499641"/>
                          <a:pt x="311028" y="420496"/>
                          <a:pt x="0" y="445273"/>
                        </a:cubicBezTo>
                        <a:cubicBezTo>
                          <a:pt x="-34009" y="340181"/>
                          <a:pt x="20701" y="2183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GCU KNOWLEDGE 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7BA8-6673-BF5C-BAE4-4FD02086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100" y="1643270"/>
            <a:ext cx="4715124" cy="2077940"/>
          </a:xfrm>
          <a:prstGeom prst="roundRect">
            <a:avLst>
              <a:gd name="adj" fmla="val 5187"/>
            </a:avLst>
          </a:prstGeom>
          <a:solidFill>
            <a:schemeClr val="accent3">
              <a:lumMod val="40000"/>
              <a:lumOff val="60000"/>
            </a:schemeClr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2196254201">
                  <a:custGeom>
                    <a:avLst/>
                    <a:gdLst>
                      <a:gd name="connsiteX0" fmla="*/ 0 w 4715124"/>
                      <a:gd name="connsiteY0" fmla="*/ 0 h 2077940"/>
                      <a:gd name="connsiteX1" fmla="*/ 589391 w 4715124"/>
                      <a:gd name="connsiteY1" fmla="*/ 0 h 2077940"/>
                      <a:gd name="connsiteX2" fmla="*/ 1225932 w 4715124"/>
                      <a:gd name="connsiteY2" fmla="*/ 0 h 2077940"/>
                      <a:gd name="connsiteX3" fmla="*/ 1862474 w 4715124"/>
                      <a:gd name="connsiteY3" fmla="*/ 0 h 2077940"/>
                      <a:gd name="connsiteX4" fmla="*/ 2310411 w 4715124"/>
                      <a:gd name="connsiteY4" fmla="*/ 0 h 2077940"/>
                      <a:gd name="connsiteX5" fmla="*/ 2946953 w 4715124"/>
                      <a:gd name="connsiteY5" fmla="*/ 0 h 2077940"/>
                      <a:gd name="connsiteX6" fmla="*/ 3489192 w 4715124"/>
                      <a:gd name="connsiteY6" fmla="*/ 0 h 2077940"/>
                      <a:gd name="connsiteX7" fmla="*/ 4031431 w 4715124"/>
                      <a:gd name="connsiteY7" fmla="*/ 0 h 2077940"/>
                      <a:gd name="connsiteX8" fmla="*/ 4715124 w 4715124"/>
                      <a:gd name="connsiteY8" fmla="*/ 0 h 2077940"/>
                      <a:gd name="connsiteX9" fmla="*/ 4715124 w 4715124"/>
                      <a:gd name="connsiteY9" fmla="*/ 540264 h 2077940"/>
                      <a:gd name="connsiteX10" fmla="*/ 4715124 w 4715124"/>
                      <a:gd name="connsiteY10" fmla="*/ 1018191 h 2077940"/>
                      <a:gd name="connsiteX11" fmla="*/ 4715124 w 4715124"/>
                      <a:gd name="connsiteY11" fmla="*/ 1516896 h 2077940"/>
                      <a:gd name="connsiteX12" fmla="*/ 4715124 w 4715124"/>
                      <a:gd name="connsiteY12" fmla="*/ 2077940 h 2077940"/>
                      <a:gd name="connsiteX13" fmla="*/ 4125734 w 4715124"/>
                      <a:gd name="connsiteY13" fmla="*/ 2077940 h 2077940"/>
                      <a:gd name="connsiteX14" fmla="*/ 3442041 w 4715124"/>
                      <a:gd name="connsiteY14" fmla="*/ 2077940 h 2077940"/>
                      <a:gd name="connsiteX15" fmla="*/ 2852650 w 4715124"/>
                      <a:gd name="connsiteY15" fmla="*/ 2077940 h 2077940"/>
                      <a:gd name="connsiteX16" fmla="*/ 2310411 w 4715124"/>
                      <a:gd name="connsiteY16" fmla="*/ 2077940 h 2077940"/>
                      <a:gd name="connsiteX17" fmla="*/ 1626718 w 4715124"/>
                      <a:gd name="connsiteY17" fmla="*/ 2077940 h 2077940"/>
                      <a:gd name="connsiteX18" fmla="*/ 943025 w 4715124"/>
                      <a:gd name="connsiteY18" fmla="*/ 2077940 h 2077940"/>
                      <a:gd name="connsiteX19" fmla="*/ 0 w 4715124"/>
                      <a:gd name="connsiteY19" fmla="*/ 2077940 h 2077940"/>
                      <a:gd name="connsiteX20" fmla="*/ 0 w 4715124"/>
                      <a:gd name="connsiteY20" fmla="*/ 1537676 h 2077940"/>
                      <a:gd name="connsiteX21" fmla="*/ 0 w 4715124"/>
                      <a:gd name="connsiteY21" fmla="*/ 1018191 h 2077940"/>
                      <a:gd name="connsiteX22" fmla="*/ 0 w 4715124"/>
                      <a:gd name="connsiteY22" fmla="*/ 498706 h 2077940"/>
                      <a:gd name="connsiteX23" fmla="*/ 0 w 4715124"/>
                      <a:gd name="connsiteY23" fmla="*/ 0 h 2077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4715124" h="2077940" fill="none" extrusionOk="0">
                        <a:moveTo>
                          <a:pt x="0" y="0"/>
                        </a:moveTo>
                        <a:cubicBezTo>
                          <a:pt x="277088" y="-41569"/>
                          <a:pt x="400763" y="44280"/>
                          <a:pt x="589391" y="0"/>
                        </a:cubicBezTo>
                        <a:cubicBezTo>
                          <a:pt x="778019" y="-44280"/>
                          <a:pt x="1016039" y="23470"/>
                          <a:pt x="1225932" y="0"/>
                        </a:cubicBezTo>
                        <a:cubicBezTo>
                          <a:pt x="1435825" y="-23470"/>
                          <a:pt x="1717218" y="26063"/>
                          <a:pt x="1862474" y="0"/>
                        </a:cubicBezTo>
                        <a:cubicBezTo>
                          <a:pt x="2007730" y="-26063"/>
                          <a:pt x="2198010" y="26163"/>
                          <a:pt x="2310411" y="0"/>
                        </a:cubicBezTo>
                        <a:cubicBezTo>
                          <a:pt x="2422812" y="-26163"/>
                          <a:pt x="2775248" y="17084"/>
                          <a:pt x="2946953" y="0"/>
                        </a:cubicBezTo>
                        <a:cubicBezTo>
                          <a:pt x="3118658" y="-17084"/>
                          <a:pt x="3347142" y="22445"/>
                          <a:pt x="3489192" y="0"/>
                        </a:cubicBezTo>
                        <a:cubicBezTo>
                          <a:pt x="3631242" y="-22445"/>
                          <a:pt x="3774662" y="51797"/>
                          <a:pt x="4031431" y="0"/>
                        </a:cubicBezTo>
                        <a:cubicBezTo>
                          <a:pt x="4288200" y="-51797"/>
                          <a:pt x="4433726" y="26726"/>
                          <a:pt x="4715124" y="0"/>
                        </a:cubicBezTo>
                        <a:cubicBezTo>
                          <a:pt x="4723291" y="216325"/>
                          <a:pt x="4687148" y="275370"/>
                          <a:pt x="4715124" y="540264"/>
                        </a:cubicBezTo>
                        <a:cubicBezTo>
                          <a:pt x="4743100" y="805158"/>
                          <a:pt x="4679342" y="843032"/>
                          <a:pt x="4715124" y="1018191"/>
                        </a:cubicBezTo>
                        <a:cubicBezTo>
                          <a:pt x="4750906" y="1193350"/>
                          <a:pt x="4669739" y="1373114"/>
                          <a:pt x="4715124" y="1516896"/>
                        </a:cubicBezTo>
                        <a:cubicBezTo>
                          <a:pt x="4760509" y="1660679"/>
                          <a:pt x="4694686" y="1839723"/>
                          <a:pt x="4715124" y="2077940"/>
                        </a:cubicBezTo>
                        <a:cubicBezTo>
                          <a:pt x="4447016" y="2106399"/>
                          <a:pt x="4316042" y="2015082"/>
                          <a:pt x="4125734" y="2077940"/>
                        </a:cubicBezTo>
                        <a:cubicBezTo>
                          <a:pt x="3935426" y="2140798"/>
                          <a:pt x="3687094" y="2030219"/>
                          <a:pt x="3442041" y="2077940"/>
                        </a:cubicBezTo>
                        <a:cubicBezTo>
                          <a:pt x="3196988" y="2125661"/>
                          <a:pt x="3125862" y="2056158"/>
                          <a:pt x="2852650" y="2077940"/>
                        </a:cubicBezTo>
                        <a:cubicBezTo>
                          <a:pt x="2579438" y="2099722"/>
                          <a:pt x="2477624" y="2076580"/>
                          <a:pt x="2310411" y="2077940"/>
                        </a:cubicBezTo>
                        <a:cubicBezTo>
                          <a:pt x="2143198" y="2079300"/>
                          <a:pt x="1965343" y="2037200"/>
                          <a:pt x="1626718" y="2077940"/>
                        </a:cubicBezTo>
                        <a:cubicBezTo>
                          <a:pt x="1288093" y="2118680"/>
                          <a:pt x="1128802" y="2017198"/>
                          <a:pt x="943025" y="2077940"/>
                        </a:cubicBezTo>
                        <a:cubicBezTo>
                          <a:pt x="757248" y="2138682"/>
                          <a:pt x="441649" y="2053131"/>
                          <a:pt x="0" y="2077940"/>
                        </a:cubicBezTo>
                        <a:cubicBezTo>
                          <a:pt x="-62973" y="1831972"/>
                          <a:pt x="45551" y="1750338"/>
                          <a:pt x="0" y="1537676"/>
                        </a:cubicBezTo>
                        <a:cubicBezTo>
                          <a:pt x="-45551" y="1325014"/>
                          <a:pt x="60107" y="1183052"/>
                          <a:pt x="0" y="1018191"/>
                        </a:cubicBezTo>
                        <a:cubicBezTo>
                          <a:pt x="-60107" y="853330"/>
                          <a:pt x="45166" y="734412"/>
                          <a:pt x="0" y="498706"/>
                        </a:cubicBezTo>
                        <a:cubicBezTo>
                          <a:pt x="-45166" y="263000"/>
                          <a:pt x="45984" y="235421"/>
                          <a:pt x="0" y="0"/>
                        </a:cubicBezTo>
                        <a:close/>
                      </a:path>
                      <a:path w="4715124" h="2077940" stroke="0" extrusionOk="0">
                        <a:moveTo>
                          <a:pt x="0" y="0"/>
                        </a:moveTo>
                        <a:cubicBezTo>
                          <a:pt x="131495" y="-44002"/>
                          <a:pt x="301598" y="29172"/>
                          <a:pt x="495088" y="0"/>
                        </a:cubicBezTo>
                        <a:cubicBezTo>
                          <a:pt x="688578" y="-29172"/>
                          <a:pt x="818083" y="6032"/>
                          <a:pt x="990176" y="0"/>
                        </a:cubicBezTo>
                        <a:cubicBezTo>
                          <a:pt x="1162269" y="-6032"/>
                          <a:pt x="1322092" y="30192"/>
                          <a:pt x="1485264" y="0"/>
                        </a:cubicBezTo>
                        <a:cubicBezTo>
                          <a:pt x="1648436" y="-30192"/>
                          <a:pt x="1754628" y="24934"/>
                          <a:pt x="1933201" y="0"/>
                        </a:cubicBezTo>
                        <a:cubicBezTo>
                          <a:pt x="2111774" y="-24934"/>
                          <a:pt x="2242475" y="47443"/>
                          <a:pt x="2381138" y="0"/>
                        </a:cubicBezTo>
                        <a:cubicBezTo>
                          <a:pt x="2519801" y="-47443"/>
                          <a:pt x="2740461" y="48560"/>
                          <a:pt x="2876226" y="0"/>
                        </a:cubicBezTo>
                        <a:cubicBezTo>
                          <a:pt x="3011991" y="-48560"/>
                          <a:pt x="3267281" y="16558"/>
                          <a:pt x="3465616" y="0"/>
                        </a:cubicBezTo>
                        <a:cubicBezTo>
                          <a:pt x="3663951" y="-16558"/>
                          <a:pt x="3927783" y="39020"/>
                          <a:pt x="4055007" y="0"/>
                        </a:cubicBezTo>
                        <a:cubicBezTo>
                          <a:pt x="4182231" y="-39020"/>
                          <a:pt x="4423809" y="35635"/>
                          <a:pt x="4715124" y="0"/>
                        </a:cubicBezTo>
                        <a:cubicBezTo>
                          <a:pt x="4750500" y="257698"/>
                          <a:pt x="4672013" y="374500"/>
                          <a:pt x="4715124" y="561044"/>
                        </a:cubicBezTo>
                        <a:cubicBezTo>
                          <a:pt x="4758235" y="747588"/>
                          <a:pt x="4663534" y="827583"/>
                          <a:pt x="4715124" y="1038970"/>
                        </a:cubicBezTo>
                        <a:cubicBezTo>
                          <a:pt x="4766714" y="1250357"/>
                          <a:pt x="4669249" y="1328296"/>
                          <a:pt x="4715124" y="1516896"/>
                        </a:cubicBezTo>
                        <a:cubicBezTo>
                          <a:pt x="4760999" y="1705496"/>
                          <a:pt x="4660333" y="1872192"/>
                          <a:pt x="4715124" y="2077940"/>
                        </a:cubicBezTo>
                        <a:cubicBezTo>
                          <a:pt x="4580632" y="2107005"/>
                          <a:pt x="4360490" y="2020716"/>
                          <a:pt x="4172885" y="2077940"/>
                        </a:cubicBezTo>
                        <a:cubicBezTo>
                          <a:pt x="3985280" y="2135164"/>
                          <a:pt x="3712549" y="2041190"/>
                          <a:pt x="3536343" y="2077940"/>
                        </a:cubicBezTo>
                        <a:cubicBezTo>
                          <a:pt x="3360137" y="2114690"/>
                          <a:pt x="3188123" y="2054063"/>
                          <a:pt x="2994104" y="2077940"/>
                        </a:cubicBezTo>
                        <a:cubicBezTo>
                          <a:pt x="2800085" y="2101817"/>
                          <a:pt x="2591996" y="2020547"/>
                          <a:pt x="2310411" y="2077940"/>
                        </a:cubicBezTo>
                        <a:cubicBezTo>
                          <a:pt x="2028826" y="2135333"/>
                          <a:pt x="2064672" y="2054000"/>
                          <a:pt x="1862474" y="2077940"/>
                        </a:cubicBezTo>
                        <a:cubicBezTo>
                          <a:pt x="1660276" y="2101880"/>
                          <a:pt x="1522647" y="2063746"/>
                          <a:pt x="1225932" y="2077940"/>
                        </a:cubicBezTo>
                        <a:cubicBezTo>
                          <a:pt x="929217" y="2092134"/>
                          <a:pt x="809996" y="2065996"/>
                          <a:pt x="683693" y="2077940"/>
                        </a:cubicBezTo>
                        <a:cubicBezTo>
                          <a:pt x="557390" y="2089884"/>
                          <a:pt x="314345" y="2012417"/>
                          <a:pt x="0" y="2077940"/>
                        </a:cubicBezTo>
                        <a:cubicBezTo>
                          <a:pt x="-46146" y="1913939"/>
                          <a:pt x="19416" y="1687057"/>
                          <a:pt x="0" y="1558455"/>
                        </a:cubicBezTo>
                        <a:cubicBezTo>
                          <a:pt x="-19416" y="1429854"/>
                          <a:pt x="40631" y="1181712"/>
                          <a:pt x="0" y="1059749"/>
                        </a:cubicBezTo>
                        <a:cubicBezTo>
                          <a:pt x="-40631" y="937786"/>
                          <a:pt x="49061" y="813570"/>
                          <a:pt x="0" y="581823"/>
                        </a:cubicBezTo>
                        <a:cubicBezTo>
                          <a:pt x="-49061" y="350076"/>
                          <a:pt x="8638" y="2388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STUDENTS: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find a centralized platform for comprehensive quiz practice.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Caters to students preparing for entrance exams, improving their skills, or reinforcing knowledge.</a:t>
            </a:r>
          </a:p>
          <a:p>
            <a:pPr marL="457200" lvl="1" indent="0">
              <a:buNone/>
            </a:pP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2CBD3-6F9C-24FC-76B4-B7FE502BAD7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10100" y="4279127"/>
            <a:ext cx="4715124" cy="2077940"/>
          </a:xfrm>
          <a:prstGeom prst="roundRect">
            <a:avLst>
              <a:gd name="adj" fmla="val 6718"/>
            </a:avLst>
          </a:prstGeom>
          <a:solidFill>
            <a:schemeClr val="accent3">
              <a:lumMod val="40000"/>
              <a:lumOff val="60000"/>
            </a:schemeClr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882573750">
                  <a:custGeom>
                    <a:avLst/>
                    <a:gdLst>
                      <a:gd name="connsiteX0" fmla="*/ 0 w 4715124"/>
                      <a:gd name="connsiteY0" fmla="*/ 0 h 2077940"/>
                      <a:gd name="connsiteX1" fmla="*/ 447937 w 4715124"/>
                      <a:gd name="connsiteY1" fmla="*/ 0 h 2077940"/>
                      <a:gd name="connsiteX2" fmla="*/ 1131630 w 4715124"/>
                      <a:gd name="connsiteY2" fmla="*/ 0 h 2077940"/>
                      <a:gd name="connsiteX3" fmla="*/ 1579567 w 4715124"/>
                      <a:gd name="connsiteY3" fmla="*/ 0 h 2077940"/>
                      <a:gd name="connsiteX4" fmla="*/ 2216108 w 4715124"/>
                      <a:gd name="connsiteY4" fmla="*/ 0 h 2077940"/>
                      <a:gd name="connsiteX5" fmla="*/ 2711196 w 4715124"/>
                      <a:gd name="connsiteY5" fmla="*/ 0 h 2077940"/>
                      <a:gd name="connsiteX6" fmla="*/ 3300587 w 4715124"/>
                      <a:gd name="connsiteY6" fmla="*/ 0 h 2077940"/>
                      <a:gd name="connsiteX7" fmla="*/ 3795675 w 4715124"/>
                      <a:gd name="connsiteY7" fmla="*/ 0 h 2077940"/>
                      <a:gd name="connsiteX8" fmla="*/ 4715124 w 4715124"/>
                      <a:gd name="connsiteY8" fmla="*/ 0 h 2077940"/>
                      <a:gd name="connsiteX9" fmla="*/ 4715124 w 4715124"/>
                      <a:gd name="connsiteY9" fmla="*/ 457147 h 2077940"/>
                      <a:gd name="connsiteX10" fmla="*/ 4715124 w 4715124"/>
                      <a:gd name="connsiteY10" fmla="*/ 997411 h 2077940"/>
                      <a:gd name="connsiteX11" fmla="*/ 4715124 w 4715124"/>
                      <a:gd name="connsiteY11" fmla="*/ 1496117 h 2077940"/>
                      <a:gd name="connsiteX12" fmla="*/ 4715124 w 4715124"/>
                      <a:gd name="connsiteY12" fmla="*/ 2077940 h 2077940"/>
                      <a:gd name="connsiteX13" fmla="*/ 4125734 w 4715124"/>
                      <a:gd name="connsiteY13" fmla="*/ 2077940 h 2077940"/>
                      <a:gd name="connsiteX14" fmla="*/ 3489192 w 4715124"/>
                      <a:gd name="connsiteY14" fmla="*/ 2077940 h 2077940"/>
                      <a:gd name="connsiteX15" fmla="*/ 3041255 w 4715124"/>
                      <a:gd name="connsiteY15" fmla="*/ 2077940 h 2077940"/>
                      <a:gd name="connsiteX16" fmla="*/ 2451864 w 4715124"/>
                      <a:gd name="connsiteY16" fmla="*/ 2077940 h 2077940"/>
                      <a:gd name="connsiteX17" fmla="*/ 1768172 w 4715124"/>
                      <a:gd name="connsiteY17" fmla="*/ 2077940 h 2077940"/>
                      <a:gd name="connsiteX18" fmla="*/ 1320235 w 4715124"/>
                      <a:gd name="connsiteY18" fmla="*/ 2077940 h 2077940"/>
                      <a:gd name="connsiteX19" fmla="*/ 636542 w 4715124"/>
                      <a:gd name="connsiteY19" fmla="*/ 2077940 h 2077940"/>
                      <a:gd name="connsiteX20" fmla="*/ 0 w 4715124"/>
                      <a:gd name="connsiteY20" fmla="*/ 2077940 h 2077940"/>
                      <a:gd name="connsiteX21" fmla="*/ 0 w 4715124"/>
                      <a:gd name="connsiteY21" fmla="*/ 1516896 h 2077940"/>
                      <a:gd name="connsiteX22" fmla="*/ 0 w 4715124"/>
                      <a:gd name="connsiteY22" fmla="*/ 955852 h 2077940"/>
                      <a:gd name="connsiteX23" fmla="*/ 0 w 4715124"/>
                      <a:gd name="connsiteY23" fmla="*/ 0 h 20779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4715124" h="2077940" fill="none" extrusionOk="0">
                        <a:moveTo>
                          <a:pt x="0" y="0"/>
                        </a:moveTo>
                        <a:cubicBezTo>
                          <a:pt x="179517" y="-15044"/>
                          <a:pt x="306501" y="25198"/>
                          <a:pt x="447937" y="0"/>
                        </a:cubicBezTo>
                        <a:cubicBezTo>
                          <a:pt x="589373" y="-25198"/>
                          <a:pt x="965590" y="30822"/>
                          <a:pt x="1131630" y="0"/>
                        </a:cubicBezTo>
                        <a:cubicBezTo>
                          <a:pt x="1297670" y="-30822"/>
                          <a:pt x="1459793" y="6428"/>
                          <a:pt x="1579567" y="0"/>
                        </a:cubicBezTo>
                        <a:cubicBezTo>
                          <a:pt x="1699341" y="-6428"/>
                          <a:pt x="1952547" y="601"/>
                          <a:pt x="2216108" y="0"/>
                        </a:cubicBezTo>
                        <a:cubicBezTo>
                          <a:pt x="2479669" y="-601"/>
                          <a:pt x="2472415" y="51445"/>
                          <a:pt x="2711196" y="0"/>
                        </a:cubicBezTo>
                        <a:cubicBezTo>
                          <a:pt x="2949977" y="-51445"/>
                          <a:pt x="3054429" y="38086"/>
                          <a:pt x="3300587" y="0"/>
                        </a:cubicBezTo>
                        <a:cubicBezTo>
                          <a:pt x="3546745" y="-38086"/>
                          <a:pt x="3629798" y="46390"/>
                          <a:pt x="3795675" y="0"/>
                        </a:cubicBezTo>
                        <a:cubicBezTo>
                          <a:pt x="3961552" y="-46390"/>
                          <a:pt x="4526009" y="29445"/>
                          <a:pt x="4715124" y="0"/>
                        </a:cubicBezTo>
                        <a:cubicBezTo>
                          <a:pt x="4745534" y="128596"/>
                          <a:pt x="4704174" y="303750"/>
                          <a:pt x="4715124" y="457147"/>
                        </a:cubicBezTo>
                        <a:cubicBezTo>
                          <a:pt x="4726074" y="610544"/>
                          <a:pt x="4670359" y="829800"/>
                          <a:pt x="4715124" y="997411"/>
                        </a:cubicBezTo>
                        <a:cubicBezTo>
                          <a:pt x="4759889" y="1165022"/>
                          <a:pt x="4681872" y="1373538"/>
                          <a:pt x="4715124" y="1496117"/>
                        </a:cubicBezTo>
                        <a:cubicBezTo>
                          <a:pt x="4748376" y="1618696"/>
                          <a:pt x="4651933" y="1844061"/>
                          <a:pt x="4715124" y="2077940"/>
                        </a:cubicBezTo>
                        <a:cubicBezTo>
                          <a:pt x="4475286" y="2135353"/>
                          <a:pt x="4312488" y="2071588"/>
                          <a:pt x="4125734" y="2077940"/>
                        </a:cubicBezTo>
                        <a:cubicBezTo>
                          <a:pt x="3938980" y="2084292"/>
                          <a:pt x="3728804" y="2060900"/>
                          <a:pt x="3489192" y="2077940"/>
                        </a:cubicBezTo>
                        <a:cubicBezTo>
                          <a:pt x="3249580" y="2094980"/>
                          <a:pt x="3241183" y="2064728"/>
                          <a:pt x="3041255" y="2077940"/>
                        </a:cubicBezTo>
                        <a:cubicBezTo>
                          <a:pt x="2841327" y="2091152"/>
                          <a:pt x="2719089" y="2029031"/>
                          <a:pt x="2451864" y="2077940"/>
                        </a:cubicBezTo>
                        <a:cubicBezTo>
                          <a:pt x="2184639" y="2126849"/>
                          <a:pt x="2057900" y="2022798"/>
                          <a:pt x="1768172" y="2077940"/>
                        </a:cubicBezTo>
                        <a:cubicBezTo>
                          <a:pt x="1478444" y="2133082"/>
                          <a:pt x="1507564" y="2072809"/>
                          <a:pt x="1320235" y="2077940"/>
                        </a:cubicBezTo>
                        <a:cubicBezTo>
                          <a:pt x="1132906" y="2083071"/>
                          <a:pt x="890703" y="2057018"/>
                          <a:pt x="636542" y="2077940"/>
                        </a:cubicBezTo>
                        <a:cubicBezTo>
                          <a:pt x="382381" y="2098862"/>
                          <a:pt x="159769" y="2073036"/>
                          <a:pt x="0" y="2077940"/>
                        </a:cubicBezTo>
                        <a:cubicBezTo>
                          <a:pt x="-10298" y="1921279"/>
                          <a:pt x="3551" y="1770773"/>
                          <a:pt x="0" y="1516896"/>
                        </a:cubicBezTo>
                        <a:cubicBezTo>
                          <a:pt x="-3551" y="1263019"/>
                          <a:pt x="62651" y="1232715"/>
                          <a:pt x="0" y="955852"/>
                        </a:cubicBezTo>
                        <a:cubicBezTo>
                          <a:pt x="-62651" y="678989"/>
                          <a:pt x="69764" y="448133"/>
                          <a:pt x="0" y="0"/>
                        </a:cubicBezTo>
                        <a:close/>
                      </a:path>
                      <a:path w="4715124" h="2077940" stroke="0" extrusionOk="0">
                        <a:moveTo>
                          <a:pt x="0" y="0"/>
                        </a:moveTo>
                        <a:cubicBezTo>
                          <a:pt x="197553" y="-39315"/>
                          <a:pt x="226741" y="6416"/>
                          <a:pt x="447937" y="0"/>
                        </a:cubicBezTo>
                        <a:cubicBezTo>
                          <a:pt x="669133" y="-6416"/>
                          <a:pt x="813869" y="59796"/>
                          <a:pt x="1037327" y="0"/>
                        </a:cubicBezTo>
                        <a:cubicBezTo>
                          <a:pt x="1260785" y="-59796"/>
                          <a:pt x="1317947" y="50452"/>
                          <a:pt x="1532415" y="0"/>
                        </a:cubicBezTo>
                        <a:cubicBezTo>
                          <a:pt x="1746883" y="-50452"/>
                          <a:pt x="1924931" y="19970"/>
                          <a:pt x="2027503" y="0"/>
                        </a:cubicBezTo>
                        <a:cubicBezTo>
                          <a:pt x="2130075" y="-19970"/>
                          <a:pt x="2383539" y="48510"/>
                          <a:pt x="2522591" y="0"/>
                        </a:cubicBezTo>
                        <a:cubicBezTo>
                          <a:pt x="2661643" y="-48510"/>
                          <a:pt x="2869057" y="44582"/>
                          <a:pt x="3206284" y="0"/>
                        </a:cubicBezTo>
                        <a:cubicBezTo>
                          <a:pt x="3543511" y="-44582"/>
                          <a:pt x="3559819" y="76342"/>
                          <a:pt x="3842826" y="0"/>
                        </a:cubicBezTo>
                        <a:cubicBezTo>
                          <a:pt x="4125833" y="-76342"/>
                          <a:pt x="4535109" y="80149"/>
                          <a:pt x="4715124" y="0"/>
                        </a:cubicBezTo>
                        <a:cubicBezTo>
                          <a:pt x="4729016" y="242262"/>
                          <a:pt x="4697882" y="288053"/>
                          <a:pt x="4715124" y="561044"/>
                        </a:cubicBezTo>
                        <a:cubicBezTo>
                          <a:pt x="4732366" y="834035"/>
                          <a:pt x="4669429" y="943204"/>
                          <a:pt x="4715124" y="1122088"/>
                        </a:cubicBezTo>
                        <a:cubicBezTo>
                          <a:pt x="4760819" y="1300972"/>
                          <a:pt x="4655514" y="1427440"/>
                          <a:pt x="4715124" y="1620793"/>
                        </a:cubicBezTo>
                        <a:cubicBezTo>
                          <a:pt x="4774734" y="1814146"/>
                          <a:pt x="4678231" y="1957549"/>
                          <a:pt x="4715124" y="2077940"/>
                        </a:cubicBezTo>
                        <a:cubicBezTo>
                          <a:pt x="4540130" y="2106534"/>
                          <a:pt x="4477249" y="2040126"/>
                          <a:pt x="4267187" y="2077940"/>
                        </a:cubicBezTo>
                        <a:cubicBezTo>
                          <a:pt x="4057125" y="2115754"/>
                          <a:pt x="3772887" y="2022859"/>
                          <a:pt x="3630645" y="2077940"/>
                        </a:cubicBezTo>
                        <a:cubicBezTo>
                          <a:pt x="3488403" y="2133021"/>
                          <a:pt x="3244296" y="2055808"/>
                          <a:pt x="3135557" y="2077940"/>
                        </a:cubicBezTo>
                        <a:cubicBezTo>
                          <a:pt x="3026818" y="2100072"/>
                          <a:pt x="2712106" y="2029471"/>
                          <a:pt x="2499016" y="2077940"/>
                        </a:cubicBezTo>
                        <a:cubicBezTo>
                          <a:pt x="2285926" y="2126409"/>
                          <a:pt x="2062701" y="2073686"/>
                          <a:pt x="1862474" y="2077940"/>
                        </a:cubicBezTo>
                        <a:cubicBezTo>
                          <a:pt x="1662247" y="2082194"/>
                          <a:pt x="1547754" y="2051643"/>
                          <a:pt x="1273083" y="2077940"/>
                        </a:cubicBezTo>
                        <a:cubicBezTo>
                          <a:pt x="998412" y="2104237"/>
                          <a:pt x="888608" y="2066956"/>
                          <a:pt x="589391" y="2077940"/>
                        </a:cubicBezTo>
                        <a:cubicBezTo>
                          <a:pt x="290174" y="2088924"/>
                          <a:pt x="281137" y="2060882"/>
                          <a:pt x="0" y="2077940"/>
                        </a:cubicBezTo>
                        <a:cubicBezTo>
                          <a:pt x="-23409" y="1902180"/>
                          <a:pt x="28387" y="1746917"/>
                          <a:pt x="0" y="1516896"/>
                        </a:cubicBezTo>
                        <a:cubicBezTo>
                          <a:pt x="-28387" y="1286875"/>
                          <a:pt x="15187" y="1173015"/>
                          <a:pt x="0" y="1038970"/>
                        </a:cubicBezTo>
                        <a:cubicBezTo>
                          <a:pt x="-15187" y="904925"/>
                          <a:pt x="56046" y="629068"/>
                          <a:pt x="0" y="498706"/>
                        </a:cubicBezTo>
                        <a:cubicBezTo>
                          <a:pt x="-56046" y="368344"/>
                          <a:pt x="14218" y="1254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TEACHERS: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organizing and managing a vast collection of quiz questions.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by easily adding high-quality questions &amp; share them directly with students within the app.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2F8E8-7160-95D7-CDE6-560E29802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9B100F-E118-DBCB-AD98-BD9E3A374462}"/>
              </a:ext>
            </a:extLst>
          </p:cNvPr>
          <p:cNvSpPr txBox="1">
            <a:spLocks/>
          </p:cNvSpPr>
          <p:nvPr/>
        </p:nvSpPr>
        <p:spPr>
          <a:xfrm>
            <a:off x="6656672" y="1945581"/>
            <a:ext cx="4715124" cy="4452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 cap="rnd" cmpd="sng" algn="ctr">
            <a:solidFill>
              <a:schemeClr val="dk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4229423523">
                  <a:custGeom>
                    <a:avLst/>
                    <a:gdLst>
                      <a:gd name="connsiteX0" fmla="*/ 0 w 4777100"/>
                      <a:gd name="connsiteY0" fmla="*/ 0 h 445273"/>
                      <a:gd name="connsiteX1" fmla="*/ 692680 w 4777100"/>
                      <a:gd name="connsiteY1" fmla="*/ 0 h 445273"/>
                      <a:gd name="connsiteX2" fmla="*/ 1146504 w 4777100"/>
                      <a:gd name="connsiteY2" fmla="*/ 0 h 445273"/>
                      <a:gd name="connsiteX3" fmla="*/ 1600328 w 4777100"/>
                      <a:gd name="connsiteY3" fmla="*/ 0 h 445273"/>
                      <a:gd name="connsiteX4" fmla="*/ 2197466 w 4777100"/>
                      <a:gd name="connsiteY4" fmla="*/ 0 h 445273"/>
                      <a:gd name="connsiteX5" fmla="*/ 2746833 w 4777100"/>
                      <a:gd name="connsiteY5" fmla="*/ 0 h 445273"/>
                      <a:gd name="connsiteX6" fmla="*/ 3248428 w 4777100"/>
                      <a:gd name="connsiteY6" fmla="*/ 0 h 445273"/>
                      <a:gd name="connsiteX7" fmla="*/ 3750023 w 4777100"/>
                      <a:gd name="connsiteY7" fmla="*/ 0 h 445273"/>
                      <a:gd name="connsiteX8" fmla="*/ 4251619 w 4777100"/>
                      <a:gd name="connsiteY8" fmla="*/ 0 h 445273"/>
                      <a:gd name="connsiteX9" fmla="*/ 4777100 w 4777100"/>
                      <a:gd name="connsiteY9" fmla="*/ 0 h 445273"/>
                      <a:gd name="connsiteX10" fmla="*/ 4777100 w 4777100"/>
                      <a:gd name="connsiteY10" fmla="*/ 445273 h 445273"/>
                      <a:gd name="connsiteX11" fmla="*/ 4179963 w 4777100"/>
                      <a:gd name="connsiteY11" fmla="*/ 445273 h 445273"/>
                      <a:gd name="connsiteX12" fmla="*/ 3726138 w 4777100"/>
                      <a:gd name="connsiteY12" fmla="*/ 445273 h 445273"/>
                      <a:gd name="connsiteX13" fmla="*/ 3129001 w 4777100"/>
                      <a:gd name="connsiteY13" fmla="*/ 445273 h 445273"/>
                      <a:gd name="connsiteX14" fmla="*/ 2531863 w 4777100"/>
                      <a:gd name="connsiteY14" fmla="*/ 445273 h 445273"/>
                      <a:gd name="connsiteX15" fmla="*/ 2030268 w 4777100"/>
                      <a:gd name="connsiteY15" fmla="*/ 445273 h 445273"/>
                      <a:gd name="connsiteX16" fmla="*/ 1576443 w 4777100"/>
                      <a:gd name="connsiteY16" fmla="*/ 445273 h 445273"/>
                      <a:gd name="connsiteX17" fmla="*/ 883764 w 4777100"/>
                      <a:gd name="connsiteY17" fmla="*/ 445273 h 445273"/>
                      <a:gd name="connsiteX18" fmla="*/ 0 w 4777100"/>
                      <a:gd name="connsiteY18" fmla="*/ 445273 h 445273"/>
                      <a:gd name="connsiteX19" fmla="*/ 0 w 4777100"/>
                      <a:gd name="connsiteY19" fmla="*/ 0 h 4452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777100" h="445273" fill="none" extrusionOk="0">
                        <a:moveTo>
                          <a:pt x="0" y="0"/>
                        </a:moveTo>
                        <a:cubicBezTo>
                          <a:pt x="203039" y="-42642"/>
                          <a:pt x="359342" y="37026"/>
                          <a:pt x="692680" y="0"/>
                        </a:cubicBezTo>
                        <a:cubicBezTo>
                          <a:pt x="1026018" y="-37026"/>
                          <a:pt x="1034302" y="32831"/>
                          <a:pt x="1146504" y="0"/>
                        </a:cubicBezTo>
                        <a:cubicBezTo>
                          <a:pt x="1258706" y="-32831"/>
                          <a:pt x="1417456" y="14171"/>
                          <a:pt x="1600328" y="0"/>
                        </a:cubicBezTo>
                        <a:cubicBezTo>
                          <a:pt x="1783200" y="-14171"/>
                          <a:pt x="1966107" y="68907"/>
                          <a:pt x="2197466" y="0"/>
                        </a:cubicBezTo>
                        <a:cubicBezTo>
                          <a:pt x="2428825" y="-68907"/>
                          <a:pt x="2548174" y="10925"/>
                          <a:pt x="2746833" y="0"/>
                        </a:cubicBezTo>
                        <a:cubicBezTo>
                          <a:pt x="2945492" y="-10925"/>
                          <a:pt x="3013335" y="24126"/>
                          <a:pt x="3248428" y="0"/>
                        </a:cubicBezTo>
                        <a:cubicBezTo>
                          <a:pt x="3483521" y="-24126"/>
                          <a:pt x="3647507" y="31104"/>
                          <a:pt x="3750023" y="0"/>
                        </a:cubicBezTo>
                        <a:cubicBezTo>
                          <a:pt x="3852540" y="-31104"/>
                          <a:pt x="4046151" y="38448"/>
                          <a:pt x="4251619" y="0"/>
                        </a:cubicBezTo>
                        <a:cubicBezTo>
                          <a:pt x="4457087" y="-38448"/>
                          <a:pt x="4566655" y="62473"/>
                          <a:pt x="4777100" y="0"/>
                        </a:cubicBezTo>
                        <a:cubicBezTo>
                          <a:pt x="4822859" y="166532"/>
                          <a:pt x="4744205" y="261277"/>
                          <a:pt x="4777100" y="445273"/>
                        </a:cubicBezTo>
                        <a:cubicBezTo>
                          <a:pt x="4558620" y="470024"/>
                          <a:pt x="4333373" y="402334"/>
                          <a:pt x="4179963" y="445273"/>
                        </a:cubicBezTo>
                        <a:cubicBezTo>
                          <a:pt x="4026553" y="488212"/>
                          <a:pt x="3922902" y="413522"/>
                          <a:pt x="3726138" y="445273"/>
                        </a:cubicBezTo>
                        <a:cubicBezTo>
                          <a:pt x="3529374" y="477024"/>
                          <a:pt x="3408396" y="433255"/>
                          <a:pt x="3129001" y="445273"/>
                        </a:cubicBezTo>
                        <a:cubicBezTo>
                          <a:pt x="2849606" y="457291"/>
                          <a:pt x="2677961" y="389344"/>
                          <a:pt x="2531863" y="445273"/>
                        </a:cubicBezTo>
                        <a:cubicBezTo>
                          <a:pt x="2385765" y="501202"/>
                          <a:pt x="2201005" y="390539"/>
                          <a:pt x="2030268" y="445273"/>
                        </a:cubicBezTo>
                        <a:cubicBezTo>
                          <a:pt x="1859532" y="500007"/>
                          <a:pt x="1701896" y="429731"/>
                          <a:pt x="1576443" y="445273"/>
                        </a:cubicBezTo>
                        <a:cubicBezTo>
                          <a:pt x="1450990" y="460815"/>
                          <a:pt x="1047256" y="385997"/>
                          <a:pt x="883764" y="445273"/>
                        </a:cubicBezTo>
                        <a:cubicBezTo>
                          <a:pt x="720272" y="504549"/>
                          <a:pt x="392608" y="339772"/>
                          <a:pt x="0" y="445273"/>
                        </a:cubicBezTo>
                        <a:cubicBezTo>
                          <a:pt x="-15768" y="259521"/>
                          <a:pt x="16561" y="92102"/>
                          <a:pt x="0" y="0"/>
                        </a:cubicBezTo>
                        <a:close/>
                      </a:path>
                      <a:path w="4777100" h="445273" stroke="0" extrusionOk="0">
                        <a:moveTo>
                          <a:pt x="0" y="0"/>
                        </a:moveTo>
                        <a:cubicBezTo>
                          <a:pt x="216954" y="-83053"/>
                          <a:pt x="467512" y="9875"/>
                          <a:pt x="692680" y="0"/>
                        </a:cubicBezTo>
                        <a:cubicBezTo>
                          <a:pt x="917848" y="-9875"/>
                          <a:pt x="1029672" y="59125"/>
                          <a:pt x="1289817" y="0"/>
                        </a:cubicBezTo>
                        <a:cubicBezTo>
                          <a:pt x="1549962" y="-59125"/>
                          <a:pt x="1645686" y="1344"/>
                          <a:pt x="1791413" y="0"/>
                        </a:cubicBezTo>
                        <a:cubicBezTo>
                          <a:pt x="1937140" y="-1344"/>
                          <a:pt x="2082911" y="38287"/>
                          <a:pt x="2340779" y="0"/>
                        </a:cubicBezTo>
                        <a:cubicBezTo>
                          <a:pt x="2598647" y="-38287"/>
                          <a:pt x="2796897" y="73888"/>
                          <a:pt x="3033459" y="0"/>
                        </a:cubicBezTo>
                        <a:cubicBezTo>
                          <a:pt x="3270021" y="-73888"/>
                          <a:pt x="3440525" y="2694"/>
                          <a:pt x="3630596" y="0"/>
                        </a:cubicBezTo>
                        <a:cubicBezTo>
                          <a:pt x="3820667" y="-2694"/>
                          <a:pt x="4266571" y="90561"/>
                          <a:pt x="4777100" y="0"/>
                        </a:cubicBezTo>
                        <a:cubicBezTo>
                          <a:pt x="4793441" y="111950"/>
                          <a:pt x="4767965" y="227947"/>
                          <a:pt x="4777100" y="445273"/>
                        </a:cubicBezTo>
                        <a:cubicBezTo>
                          <a:pt x="4607165" y="449240"/>
                          <a:pt x="4457520" y="436736"/>
                          <a:pt x="4275505" y="445273"/>
                        </a:cubicBezTo>
                        <a:cubicBezTo>
                          <a:pt x="4093491" y="453810"/>
                          <a:pt x="3890154" y="397670"/>
                          <a:pt x="3773909" y="445273"/>
                        </a:cubicBezTo>
                        <a:cubicBezTo>
                          <a:pt x="3657664" y="492876"/>
                          <a:pt x="3498328" y="399469"/>
                          <a:pt x="3320085" y="445273"/>
                        </a:cubicBezTo>
                        <a:cubicBezTo>
                          <a:pt x="3141842" y="491077"/>
                          <a:pt x="2846385" y="407822"/>
                          <a:pt x="2675176" y="445273"/>
                        </a:cubicBezTo>
                        <a:cubicBezTo>
                          <a:pt x="2503967" y="482724"/>
                          <a:pt x="2289822" y="430044"/>
                          <a:pt x="2078039" y="445273"/>
                        </a:cubicBezTo>
                        <a:cubicBezTo>
                          <a:pt x="1866256" y="460502"/>
                          <a:pt x="1645251" y="385624"/>
                          <a:pt x="1528672" y="445273"/>
                        </a:cubicBezTo>
                        <a:cubicBezTo>
                          <a:pt x="1412093" y="504922"/>
                          <a:pt x="1159396" y="390905"/>
                          <a:pt x="883764" y="445273"/>
                        </a:cubicBezTo>
                        <a:cubicBezTo>
                          <a:pt x="608132" y="499641"/>
                          <a:pt x="311028" y="420496"/>
                          <a:pt x="0" y="445273"/>
                        </a:cubicBezTo>
                        <a:cubicBezTo>
                          <a:pt x="-34009" y="340181"/>
                          <a:pt x="20701" y="2183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85D9A9D-9AF1-C20C-D66D-D2EF4F6F6BA7}"/>
              </a:ext>
            </a:extLst>
          </p:cNvPr>
          <p:cNvSpPr txBox="1">
            <a:spLocks/>
          </p:cNvSpPr>
          <p:nvPr/>
        </p:nvSpPr>
        <p:spPr>
          <a:xfrm>
            <a:off x="6656672" y="2682240"/>
            <a:ext cx="4715124" cy="2319358"/>
          </a:xfrm>
          <a:prstGeom prst="roundRect">
            <a:avLst>
              <a:gd name="adj" fmla="val 6382"/>
            </a:avLst>
          </a:prstGeom>
          <a:solidFill>
            <a:schemeClr val="accent3">
              <a:lumMod val="40000"/>
              <a:lumOff val="60000"/>
            </a:schemeClr>
          </a:solidFill>
          <a:ln w="19050" cap="rnd" cmpd="sng" algn="ctr">
            <a:solidFill>
              <a:schemeClr val="dk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882573750">
                  <a:custGeom>
                    <a:avLst/>
                    <a:gdLst>
                      <a:gd name="connsiteX0" fmla="*/ 0 w 4715124"/>
                      <a:gd name="connsiteY0" fmla="*/ 0 h 3040049"/>
                      <a:gd name="connsiteX1" fmla="*/ 589391 w 4715124"/>
                      <a:gd name="connsiteY1" fmla="*/ 0 h 3040049"/>
                      <a:gd name="connsiteX2" fmla="*/ 1084479 w 4715124"/>
                      <a:gd name="connsiteY2" fmla="*/ 0 h 3040049"/>
                      <a:gd name="connsiteX3" fmla="*/ 1673869 w 4715124"/>
                      <a:gd name="connsiteY3" fmla="*/ 0 h 3040049"/>
                      <a:gd name="connsiteX4" fmla="*/ 2168957 w 4715124"/>
                      <a:gd name="connsiteY4" fmla="*/ 0 h 3040049"/>
                      <a:gd name="connsiteX5" fmla="*/ 2758348 w 4715124"/>
                      <a:gd name="connsiteY5" fmla="*/ 0 h 3040049"/>
                      <a:gd name="connsiteX6" fmla="*/ 3206284 w 4715124"/>
                      <a:gd name="connsiteY6" fmla="*/ 0 h 3040049"/>
                      <a:gd name="connsiteX7" fmla="*/ 3701372 w 4715124"/>
                      <a:gd name="connsiteY7" fmla="*/ 0 h 3040049"/>
                      <a:gd name="connsiteX8" fmla="*/ 4715124 w 4715124"/>
                      <a:gd name="connsiteY8" fmla="*/ 0 h 3040049"/>
                      <a:gd name="connsiteX9" fmla="*/ 4715124 w 4715124"/>
                      <a:gd name="connsiteY9" fmla="*/ 445874 h 3040049"/>
                      <a:gd name="connsiteX10" fmla="*/ 4715124 w 4715124"/>
                      <a:gd name="connsiteY10" fmla="*/ 952549 h 3040049"/>
                      <a:gd name="connsiteX11" fmla="*/ 4715124 w 4715124"/>
                      <a:gd name="connsiteY11" fmla="*/ 1520025 h 3040049"/>
                      <a:gd name="connsiteX12" fmla="*/ 4715124 w 4715124"/>
                      <a:gd name="connsiteY12" fmla="*/ 2026699 h 3040049"/>
                      <a:gd name="connsiteX13" fmla="*/ 4715124 w 4715124"/>
                      <a:gd name="connsiteY13" fmla="*/ 2502974 h 3040049"/>
                      <a:gd name="connsiteX14" fmla="*/ 4715124 w 4715124"/>
                      <a:gd name="connsiteY14" fmla="*/ 3040049 h 3040049"/>
                      <a:gd name="connsiteX15" fmla="*/ 4220036 w 4715124"/>
                      <a:gd name="connsiteY15" fmla="*/ 3040049 h 3040049"/>
                      <a:gd name="connsiteX16" fmla="*/ 3536343 w 4715124"/>
                      <a:gd name="connsiteY16" fmla="*/ 3040049 h 3040049"/>
                      <a:gd name="connsiteX17" fmla="*/ 2994104 w 4715124"/>
                      <a:gd name="connsiteY17" fmla="*/ 3040049 h 3040049"/>
                      <a:gd name="connsiteX18" fmla="*/ 2310411 w 4715124"/>
                      <a:gd name="connsiteY18" fmla="*/ 3040049 h 3040049"/>
                      <a:gd name="connsiteX19" fmla="*/ 1626718 w 4715124"/>
                      <a:gd name="connsiteY19" fmla="*/ 3040049 h 3040049"/>
                      <a:gd name="connsiteX20" fmla="*/ 1037327 w 4715124"/>
                      <a:gd name="connsiteY20" fmla="*/ 3040049 h 3040049"/>
                      <a:gd name="connsiteX21" fmla="*/ 0 w 4715124"/>
                      <a:gd name="connsiteY21" fmla="*/ 3040049 h 3040049"/>
                      <a:gd name="connsiteX22" fmla="*/ 0 w 4715124"/>
                      <a:gd name="connsiteY22" fmla="*/ 2472573 h 3040049"/>
                      <a:gd name="connsiteX23" fmla="*/ 0 w 4715124"/>
                      <a:gd name="connsiteY23" fmla="*/ 1996299 h 3040049"/>
                      <a:gd name="connsiteX24" fmla="*/ 0 w 4715124"/>
                      <a:gd name="connsiteY24" fmla="*/ 1459224 h 3040049"/>
                      <a:gd name="connsiteX25" fmla="*/ 0 w 4715124"/>
                      <a:gd name="connsiteY25" fmla="*/ 1013350 h 3040049"/>
                      <a:gd name="connsiteX26" fmla="*/ 0 w 4715124"/>
                      <a:gd name="connsiteY26" fmla="*/ 537075 h 3040049"/>
                      <a:gd name="connsiteX27" fmla="*/ 0 w 4715124"/>
                      <a:gd name="connsiteY27" fmla="*/ 0 h 3040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715124" h="3040049" fill="none" extrusionOk="0">
                        <a:moveTo>
                          <a:pt x="0" y="0"/>
                        </a:moveTo>
                        <a:cubicBezTo>
                          <a:pt x="187892" y="-61067"/>
                          <a:pt x="393756" y="1938"/>
                          <a:pt x="589391" y="0"/>
                        </a:cubicBezTo>
                        <a:cubicBezTo>
                          <a:pt x="785026" y="-1938"/>
                          <a:pt x="845698" y="51445"/>
                          <a:pt x="1084479" y="0"/>
                        </a:cubicBezTo>
                        <a:cubicBezTo>
                          <a:pt x="1323260" y="-51445"/>
                          <a:pt x="1432012" y="43511"/>
                          <a:pt x="1673869" y="0"/>
                        </a:cubicBezTo>
                        <a:cubicBezTo>
                          <a:pt x="1915726" y="-43511"/>
                          <a:pt x="2003080" y="46390"/>
                          <a:pt x="2168957" y="0"/>
                        </a:cubicBezTo>
                        <a:cubicBezTo>
                          <a:pt x="2334834" y="-46390"/>
                          <a:pt x="2627761" y="51231"/>
                          <a:pt x="2758348" y="0"/>
                        </a:cubicBezTo>
                        <a:cubicBezTo>
                          <a:pt x="2888935" y="-51231"/>
                          <a:pt x="3030853" y="16783"/>
                          <a:pt x="3206284" y="0"/>
                        </a:cubicBezTo>
                        <a:cubicBezTo>
                          <a:pt x="3381715" y="-16783"/>
                          <a:pt x="3491158" y="30432"/>
                          <a:pt x="3701372" y="0"/>
                        </a:cubicBezTo>
                        <a:cubicBezTo>
                          <a:pt x="3911586" y="-30432"/>
                          <a:pt x="4339640" y="104335"/>
                          <a:pt x="4715124" y="0"/>
                        </a:cubicBezTo>
                        <a:cubicBezTo>
                          <a:pt x="4721916" y="207830"/>
                          <a:pt x="4661726" y="315453"/>
                          <a:pt x="4715124" y="445874"/>
                        </a:cubicBezTo>
                        <a:cubicBezTo>
                          <a:pt x="4768522" y="576295"/>
                          <a:pt x="4661397" y="788697"/>
                          <a:pt x="4715124" y="952549"/>
                        </a:cubicBezTo>
                        <a:cubicBezTo>
                          <a:pt x="4768851" y="1116402"/>
                          <a:pt x="4709330" y="1370427"/>
                          <a:pt x="4715124" y="1520025"/>
                        </a:cubicBezTo>
                        <a:cubicBezTo>
                          <a:pt x="4720918" y="1669623"/>
                          <a:pt x="4693100" y="1829200"/>
                          <a:pt x="4715124" y="2026699"/>
                        </a:cubicBezTo>
                        <a:cubicBezTo>
                          <a:pt x="4737148" y="2224198"/>
                          <a:pt x="4702008" y="2381225"/>
                          <a:pt x="4715124" y="2502974"/>
                        </a:cubicBezTo>
                        <a:cubicBezTo>
                          <a:pt x="4728240" y="2624723"/>
                          <a:pt x="4705699" y="2813521"/>
                          <a:pt x="4715124" y="3040049"/>
                        </a:cubicBezTo>
                        <a:cubicBezTo>
                          <a:pt x="4557036" y="3057933"/>
                          <a:pt x="4378354" y="3001978"/>
                          <a:pt x="4220036" y="3040049"/>
                        </a:cubicBezTo>
                        <a:cubicBezTo>
                          <a:pt x="4061718" y="3078120"/>
                          <a:pt x="3790504" y="3019127"/>
                          <a:pt x="3536343" y="3040049"/>
                        </a:cubicBezTo>
                        <a:cubicBezTo>
                          <a:pt x="3282182" y="3060971"/>
                          <a:pt x="3142097" y="2976117"/>
                          <a:pt x="2994104" y="3040049"/>
                        </a:cubicBezTo>
                        <a:cubicBezTo>
                          <a:pt x="2846111" y="3103981"/>
                          <a:pt x="2607825" y="3004564"/>
                          <a:pt x="2310411" y="3040049"/>
                        </a:cubicBezTo>
                        <a:cubicBezTo>
                          <a:pt x="2012997" y="3075534"/>
                          <a:pt x="1793089" y="3029201"/>
                          <a:pt x="1626718" y="3040049"/>
                        </a:cubicBezTo>
                        <a:cubicBezTo>
                          <a:pt x="1460347" y="3050897"/>
                          <a:pt x="1168678" y="3023058"/>
                          <a:pt x="1037327" y="3040049"/>
                        </a:cubicBezTo>
                        <a:cubicBezTo>
                          <a:pt x="905976" y="3057040"/>
                          <a:pt x="320542" y="2956146"/>
                          <a:pt x="0" y="3040049"/>
                        </a:cubicBezTo>
                        <a:cubicBezTo>
                          <a:pt x="-34693" y="2850754"/>
                          <a:pt x="15829" y="2625554"/>
                          <a:pt x="0" y="2472573"/>
                        </a:cubicBezTo>
                        <a:cubicBezTo>
                          <a:pt x="-15829" y="2319592"/>
                          <a:pt x="13161" y="2094801"/>
                          <a:pt x="0" y="1996299"/>
                        </a:cubicBezTo>
                        <a:cubicBezTo>
                          <a:pt x="-13161" y="1897797"/>
                          <a:pt x="61746" y="1718686"/>
                          <a:pt x="0" y="1459224"/>
                        </a:cubicBezTo>
                        <a:cubicBezTo>
                          <a:pt x="-61746" y="1199763"/>
                          <a:pt x="36033" y="1115370"/>
                          <a:pt x="0" y="1013350"/>
                        </a:cubicBezTo>
                        <a:cubicBezTo>
                          <a:pt x="-36033" y="911330"/>
                          <a:pt x="53826" y="730359"/>
                          <a:pt x="0" y="537075"/>
                        </a:cubicBezTo>
                        <a:cubicBezTo>
                          <a:pt x="-53826" y="343792"/>
                          <a:pt x="47487" y="216478"/>
                          <a:pt x="0" y="0"/>
                        </a:cubicBezTo>
                        <a:close/>
                      </a:path>
                      <a:path w="4715124" h="3040049" stroke="0" extrusionOk="0">
                        <a:moveTo>
                          <a:pt x="0" y="0"/>
                        </a:moveTo>
                        <a:cubicBezTo>
                          <a:pt x="197553" y="-39315"/>
                          <a:pt x="226741" y="6416"/>
                          <a:pt x="447937" y="0"/>
                        </a:cubicBezTo>
                        <a:cubicBezTo>
                          <a:pt x="669133" y="-6416"/>
                          <a:pt x="813869" y="59796"/>
                          <a:pt x="1037327" y="0"/>
                        </a:cubicBezTo>
                        <a:cubicBezTo>
                          <a:pt x="1260785" y="-59796"/>
                          <a:pt x="1317947" y="50452"/>
                          <a:pt x="1532415" y="0"/>
                        </a:cubicBezTo>
                        <a:cubicBezTo>
                          <a:pt x="1746883" y="-50452"/>
                          <a:pt x="1924931" y="19970"/>
                          <a:pt x="2027503" y="0"/>
                        </a:cubicBezTo>
                        <a:cubicBezTo>
                          <a:pt x="2130075" y="-19970"/>
                          <a:pt x="2383539" y="48510"/>
                          <a:pt x="2522591" y="0"/>
                        </a:cubicBezTo>
                        <a:cubicBezTo>
                          <a:pt x="2661643" y="-48510"/>
                          <a:pt x="2869057" y="44582"/>
                          <a:pt x="3206284" y="0"/>
                        </a:cubicBezTo>
                        <a:cubicBezTo>
                          <a:pt x="3543511" y="-44582"/>
                          <a:pt x="3559819" y="76342"/>
                          <a:pt x="3842826" y="0"/>
                        </a:cubicBezTo>
                        <a:cubicBezTo>
                          <a:pt x="4125833" y="-76342"/>
                          <a:pt x="4535109" y="80149"/>
                          <a:pt x="4715124" y="0"/>
                        </a:cubicBezTo>
                        <a:cubicBezTo>
                          <a:pt x="4752342" y="144105"/>
                          <a:pt x="4687053" y="420245"/>
                          <a:pt x="4715124" y="567476"/>
                        </a:cubicBezTo>
                        <a:cubicBezTo>
                          <a:pt x="4743195" y="714707"/>
                          <a:pt x="4695336" y="878771"/>
                          <a:pt x="4715124" y="1134952"/>
                        </a:cubicBezTo>
                        <a:cubicBezTo>
                          <a:pt x="4734912" y="1391133"/>
                          <a:pt x="4683011" y="1462266"/>
                          <a:pt x="4715124" y="1611226"/>
                        </a:cubicBezTo>
                        <a:cubicBezTo>
                          <a:pt x="4747237" y="1760186"/>
                          <a:pt x="4707146" y="1893852"/>
                          <a:pt x="4715124" y="2087500"/>
                        </a:cubicBezTo>
                        <a:cubicBezTo>
                          <a:pt x="4723102" y="2281148"/>
                          <a:pt x="4676236" y="2409052"/>
                          <a:pt x="4715124" y="2502974"/>
                        </a:cubicBezTo>
                        <a:cubicBezTo>
                          <a:pt x="4754012" y="2596896"/>
                          <a:pt x="4679567" y="2788912"/>
                          <a:pt x="4715124" y="3040049"/>
                        </a:cubicBezTo>
                        <a:cubicBezTo>
                          <a:pt x="4614961" y="3047870"/>
                          <a:pt x="4424708" y="3020973"/>
                          <a:pt x="4267187" y="3040049"/>
                        </a:cubicBezTo>
                        <a:cubicBezTo>
                          <a:pt x="4109666" y="3059125"/>
                          <a:pt x="3847295" y="2996177"/>
                          <a:pt x="3630645" y="3040049"/>
                        </a:cubicBezTo>
                        <a:cubicBezTo>
                          <a:pt x="3413995" y="3083921"/>
                          <a:pt x="3193659" y="3031098"/>
                          <a:pt x="2994104" y="3040049"/>
                        </a:cubicBezTo>
                        <a:cubicBezTo>
                          <a:pt x="2794549" y="3049000"/>
                          <a:pt x="2679384" y="3013752"/>
                          <a:pt x="2404713" y="3040049"/>
                        </a:cubicBezTo>
                        <a:cubicBezTo>
                          <a:pt x="2130042" y="3066346"/>
                          <a:pt x="2023825" y="3033778"/>
                          <a:pt x="1721020" y="3040049"/>
                        </a:cubicBezTo>
                        <a:cubicBezTo>
                          <a:pt x="1418215" y="3046320"/>
                          <a:pt x="1323177" y="3004747"/>
                          <a:pt x="1178781" y="3040049"/>
                        </a:cubicBezTo>
                        <a:cubicBezTo>
                          <a:pt x="1034385" y="3075351"/>
                          <a:pt x="360043" y="3027953"/>
                          <a:pt x="0" y="3040049"/>
                        </a:cubicBezTo>
                        <a:cubicBezTo>
                          <a:pt x="-44893" y="2777417"/>
                          <a:pt x="41646" y="2671499"/>
                          <a:pt x="0" y="2472573"/>
                        </a:cubicBezTo>
                        <a:cubicBezTo>
                          <a:pt x="-41646" y="2273647"/>
                          <a:pt x="48160" y="2190522"/>
                          <a:pt x="0" y="1935498"/>
                        </a:cubicBezTo>
                        <a:cubicBezTo>
                          <a:pt x="-48160" y="1680474"/>
                          <a:pt x="17160" y="1549050"/>
                          <a:pt x="0" y="1428823"/>
                        </a:cubicBezTo>
                        <a:cubicBezTo>
                          <a:pt x="-17160" y="1308596"/>
                          <a:pt x="16347" y="1166395"/>
                          <a:pt x="0" y="1013350"/>
                        </a:cubicBezTo>
                        <a:cubicBezTo>
                          <a:pt x="-16347" y="860305"/>
                          <a:pt x="25100" y="679968"/>
                          <a:pt x="0" y="506675"/>
                        </a:cubicBezTo>
                        <a:cubicBezTo>
                          <a:pt x="-25100" y="333383"/>
                          <a:pt x="45132" y="1194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171450" indent="-1714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</a:t>
            </a:r>
            <a:r>
              <a:rPr lang="en-US" b="1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used: </a:t>
            </a:r>
            <a:r>
              <a:rPr 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endParaRPr lang="en-US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 </a:t>
            </a:r>
            <a:r>
              <a:rPr 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88905489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2AC3-1052-DCD5-AB22-B320F63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5" y="418243"/>
            <a:ext cx="6783478" cy="1066801"/>
          </a:xfrm>
          <a:prstGeom prst="roundRect">
            <a:avLst/>
          </a:prstGeom>
          <a:solidFill>
            <a:srgbClr val="F5E2A9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624D7-1F08-2193-E777-C6CA66FE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6" y="1325882"/>
            <a:ext cx="9787807" cy="4917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DE158F-6B62-6195-BF94-DDB78BDCD59D}"/>
              </a:ext>
            </a:extLst>
          </p:cNvPr>
          <p:cNvSpPr txBox="1"/>
          <p:nvPr/>
        </p:nvSpPr>
        <p:spPr>
          <a:xfrm>
            <a:off x="4756204" y="6352293"/>
            <a:ext cx="26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Workflow of the app</a:t>
            </a:r>
            <a:endParaRPr lang="en-IN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575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3532641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148557_Win32_SL_V9" id="{FD920734-71A5-41A0-B6CB-27CE9B695CFC}" vid="{71E61A59-C36E-4689-A93D-460D2F2E9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87950B-7264-498B-AD2D-BDFFD8C50D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325A54-5CF7-416F-8A97-35E0F39B0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AC4AB8-A945-4C34-9009-FFE8C295A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Viridian all-hands presentation</Template>
  <TotalTime>188</TotalTime>
  <Words>158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GCU KNOWLEDGE HUB </vt:lpstr>
      <vt:lpstr>WHY GCU KNOWLEDGE HUB?</vt:lpstr>
      <vt:lpstr>PROJECT WORKFLOW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GCU KNOWLEDGE HUB </dc:title>
  <dc:creator>Bedarchana Sharmah</dc:creator>
  <cp:lastModifiedBy>Bedarchana Sharmah</cp:lastModifiedBy>
  <cp:revision>7</cp:revision>
  <dcterms:created xsi:type="dcterms:W3CDTF">2024-03-08T17:34:38Z</dcterms:created>
  <dcterms:modified xsi:type="dcterms:W3CDTF">2024-03-09T06:00:02Z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