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1" r:id="rId6"/>
    <p:sldId id="263" r:id="rId7"/>
    <p:sldId id="266" r:id="rId8"/>
    <p:sldId id="281" r:id="rId9"/>
    <p:sldId id="282" r:id="rId10"/>
    <p:sldId id="280" r:id="rId11"/>
    <p:sldId id="270" r:id="rId12"/>
    <p:sldId id="276" r:id="rId13"/>
    <p:sldId id="278" r:id="rId14"/>
  </p:sldIdLst>
  <p:sldSz cx="18288000" cy="10287000"/>
  <p:notesSz cx="6858000" cy="9144000"/>
  <p:embeddedFontLst>
    <p:embeddedFont>
      <p:font typeface="Times New Roman Bold" panose="02020803070505020304" pitchFamily="18" charset="0"/>
      <p:regular r:id="rId16"/>
      <p:bold r:id="rId17"/>
    </p:embeddedFont>
    <p:embeddedFont>
      <p:font typeface="Times New Roman Bold Italics" panose="020B0604020202020204" charset="0"/>
      <p:regular r:id="rId18"/>
    </p:embeddedFont>
    <p:embeddedFont>
      <p:font typeface="TT Rounds Condensed" panose="020B0604020202020204" charset="0"/>
      <p:regular r:id="rId19"/>
    </p:embeddedFont>
    <p:embeddedFont>
      <p:font typeface="TT Rounds Condense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96C2A-C6EC-4EA0-8DCA-299C3984F240}" v="26" dt="2024-08-09T06:00:38.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Vishwakarma" userId="cff21393055ffc64" providerId="LiveId" clId="{A7996C2A-C6EC-4EA0-8DCA-299C3984F240}"/>
    <pc:docChg chg="undo custSel addSld delSld modSld">
      <pc:chgData name="Aayush Vishwakarma" userId="cff21393055ffc64" providerId="LiveId" clId="{A7996C2A-C6EC-4EA0-8DCA-299C3984F240}" dt="2024-08-09T06:19:26.402" v="1110" actId="1076"/>
      <pc:docMkLst>
        <pc:docMk/>
      </pc:docMkLst>
      <pc:sldChg chg="modSp mod">
        <pc:chgData name="Aayush Vishwakarma" userId="cff21393055ffc64" providerId="LiveId" clId="{A7996C2A-C6EC-4EA0-8DCA-299C3984F240}" dt="2024-08-09T06:18:20.763" v="1103" actId="1035"/>
        <pc:sldMkLst>
          <pc:docMk/>
          <pc:sldMk cId="0" sldId="256"/>
        </pc:sldMkLst>
        <pc:spChg chg="mod">
          <ac:chgData name="Aayush Vishwakarma" userId="cff21393055ffc64" providerId="LiveId" clId="{A7996C2A-C6EC-4EA0-8DCA-299C3984F240}" dt="2024-08-09T06:18:20.763" v="1103" actId="1035"/>
          <ac:spMkLst>
            <pc:docMk/>
            <pc:sldMk cId="0" sldId="256"/>
            <ac:spMk id="10" creationId="{00000000-0000-0000-0000-000000000000}"/>
          </ac:spMkLst>
        </pc:spChg>
        <pc:spChg chg="mod">
          <ac:chgData name="Aayush Vishwakarma" userId="cff21393055ffc64" providerId="LiveId" clId="{A7996C2A-C6EC-4EA0-8DCA-299C3984F240}" dt="2024-08-09T05:58:16.143" v="765" actId="20577"/>
          <ac:spMkLst>
            <pc:docMk/>
            <pc:sldMk cId="0" sldId="256"/>
            <ac:spMk id="11" creationId="{00000000-0000-0000-0000-000000000000}"/>
          </ac:spMkLst>
        </pc:spChg>
        <pc:grpChg chg="mod">
          <ac:chgData name="Aayush Vishwakarma" userId="cff21393055ffc64" providerId="LiveId" clId="{A7996C2A-C6EC-4EA0-8DCA-299C3984F240}" dt="2024-08-09T06:18:00.140" v="1101" actId="1076"/>
          <ac:grpSpMkLst>
            <pc:docMk/>
            <pc:sldMk cId="0" sldId="256"/>
            <ac:grpSpMk id="14" creationId="{00000000-0000-0000-0000-000000000000}"/>
          </ac:grpSpMkLst>
        </pc:grpChg>
      </pc:sldChg>
      <pc:sldChg chg="modSp mod">
        <pc:chgData name="Aayush Vishwakarma" userId="cff21393055ffc64" providerId="LiveId" clId="{A7996C2A-C6EC-4EA0-8DCA-299C3984F240}" dt="2024-08-09T05:58:19.879" v="766"/>
        <pc:sldMkLst>
          <pc:docMk/>
          <pc:sldMk cId="0" sldId="257"/>
        </pc:sldMkLst>
        <pc:spChg chg="mod">
          <ac:chgData name="Aayush Vishwakarma" userId="cff21393055ffc64" providerId="LiveId" clId="{A7996C2A-C6EC-4EA0-8DCA-299C3984F240}" dt="2024-08-09T05:58:19.879" v="766"/>
          <ac:spMkLst>
            <pc:docMk/>
            <pc:sldMk cId="0" sldId="257"/>
            <ac:spMk id="6" creationId="{00000000-0000-0000-0000-000000000000}"/>
          </ac:spMkLst>
        </pc:spChg>
        <pc:spChg chg="mod">
          <ac:chgData name="Aayush Vishwakarma" userId="cff21393055ffc64" providerId="LiveId" clId="{A7996C2A-C6EC-4EA0-8DCA-299C3984F240}" dt="2024-08-09T05:40:27.866" v="545" actId="20577"/>
          <ac:spMkLst>
            <pc:docMk/>
            <pc:sldMk cId="0" sldId="257"/>
            <ac:spMk id="9" creationId="{00000000-0000-0000-0000-000000000000}"/>
          </ac:spMkLst>
        </pc:spChg>
        <pc:grpChg chg="mod">
          <ac:chgData name="Aayush Vishwakarma" userId="cff21393055ffc64" providerId="LiveId" clId="{A7996C2A-C6EC-4EA0-8DCA-299C3984F240}" dt="2024-08-09T05:57:32.057" v="755" actId="1076"/>
          <ac:grpSpMkLst>
            <pc:docMk/>
            <pc:sldMk cId="0" sldId="257"/>
            <ac:grpSpMk id="10" creationId="{00000000-0000-0000-0000-000000000000}"/>
          </ac:grpSpMkLst>
        </pc:grpChg>
      </pc:sldChg>
      <pc:sldChg chg="addSp modSp mod">
        <pc:chgData name="Aayush Vishwakarma" userId="cff21393055ffc64" providerId="LiveId" clId="{A7996C2A-C6EC-4EA0-8DCA-299C3984F240}" dt="2024-08-09T06:03:23.576" v="845" actId="255"/>
        <pc:sldMkLst>
          <pc:docMk/>
          <pc:sldMk cId="0" sldId="258"/>
        </pc:sldMkLst>
        <pc:spChg chg="mod">
          <ac:chgData name="Aayush Vishwakarma" userId="cff21393055ffc64" providerId="LiveId" clId="{A7996C2A-C6EC-4EA0-8DCA-299C3984F240}" dt="2024-08-09T05:39:20.497" v="496" actId="1076"/>
          <ac:spMkLst>
            <pc:docMk/>
            <pc:sldMk cId="0" sldId="258"/>
            <ac:spMk id="4" creationId="{00000000-0000-0000-0000-000000000000}"/>
          </ac:spMkLst>
        </pc:spChg>
        <pc:spChg chg="mod">
          <ac:chgData name="Aayush Vishwakarma" userId="cff21393055ffc64" providerId="LiveId" clId="{A7996C2A-C6EC-4EA0-8DCA-299C3984F240}" dt="2024-08-09T06:03:23.576" v="845" actId="255"/>
          <ac:spMkLst>
            <pc:docMk/>
            <pc:sldMk cId="0" sldId="258"/>
            <ac:spMk id="5" creationId="{00000000-0000-0000-0000-000000000000}"/>
          </ac:spMkLst>
        </pc:spChg>
        <pc:spChg chg="mod">
          <ac:chgData name="Aayush Vishwakarma" userId="cff21393055ffc64" providerId="LiveId" clId="{A7996C2A-C6EC-4EA0-8DCA-299C3984F240}" dt="2024-08-09T05:58:23.663" v="767"/>
          <ac:spMkLst>
            <pc:docMk/>
            <pc:sldMk cId="0" sldId="258"/>
            <ac:spMk id="6" creationId="{00000000-0000-0000-0000-000000000000}"/>
          </ac:spMkLst>
        </pc:spChg>
        <pc:spChg chg="mod">
          <ac:chgData name="Aayush Vishwakarma" userId="cff21393055ffc64" providerId="LiveId" clId="{A7996C2A-C6EC-4EA0-8DCA-299C3984F240}" dt="2024-08-09T05:39:12.096" v="494"/>
          <ac:spMkLst>
            <pc:docMk/>
            <pc:sldMk cId="0" sldId="258"/>
            <ac:spMk id="10" creationId="{800F99D9-6718-4A1B-DF96-2F02C13504A0}"/>
          </ac:spMkLst>
        </pc:spChg>
        <pc:grpChg chg="add mod">
          <ac:chgData name="Aayush Vishwakarma" userId="cff21393055ffc64" providerId="LiveId" clId="{A7996C2A-C6EC-4EA0-8DCA-299C3984F240}" dt="2024-08-09T05:39:17.105" v="495" actId="1076"/>
          <ac:grpSpMkLst>
            <pc:docMk/>
            <pc:sldMk cId="0" sldId="258"/>
            <ac:grpSpMk id="9" creationId="{EDF45930-F5AC-9D8B-5DC3-CE40319FF8EC}"/>
          </ac:grpSpMkLst>
        </pc:grpChg>
      </pc:sldChg>
      <pc:sldChg chg="modSp mod">
        <pc:chgData name="Aayush Vishwakarma" userId="cff21393055ffc64" providerId="LiveId" clId="{A7996C2A-C6EC-4EA0-8DCA-299C3984F240}" dt="2024-08-09T06:10:31.101" v="1085" actId="20577"/>
        <pc:sldMkLst>
          <pc:docMk/>
          <pc:sldMk cId="0" sldId="259"/>
        </pc:sldMkLst>
        <pc:spChg chg="mod">
          <ac:chgData name="Aayush Vishwakarma" userId="cff21393055ffc64" providerId="LiveId" clId="{A7996C2A-C6EC-4EA0-8DCA-299C3984F240}" dt="2024-08-09T05:57:16.012" v="753" actId="255"/>
          <ac:spMkLst>
            <pc:docMk/>
            <pc:sldMk cId="0" sldId="259"/>
            <ac:spMk id="6" creationId="{00000000-0000-0000-0000-000000000000}"/>
          </ac:spMkLst>
        </pc:spChg>
        <pc:spChg chg="mod">
          <ac:chgData name="Aayush Vishwakarma" userId="cff21393055ffc64" providerId="LiveId" clId="{A7996C2A-C6EC-4EA0-8DCA-299C3984F240}" dt="2024-08-09T05:58:27.587" v="768"/>
          <ac:spMkLst>
            <pc:docMk/>
            <pc:sldMk cId="0" sldId="259"/>
            <ac:spMk id="7" creationId="{00000000-0000-0000-0000-000000000000}"/>
          </ac:spMkLst>
        </pc:spChg>
        <pc:spChg chg="mod">
          <ac:chgData name="Aayush Vishwakarma" userId="cff21393055ffc64" providerId="LiveId" clId="{A7996C2A-C6EC-4EA0-8DCA-299C3984F240}" dt="2024-08-09T06:10:31.101" v="1085" actId="20577"/>
          <ac:spMkLst>
            <pc:docMk/>
            <pc:sldMk cId="0" sldId="259"/>
            <ac:spMk id="10" creationId="{00000000-0000-0000-0000-000000000000}"/>
          </ac:spMkLst>
        </pc:spChg>
      </pc:sldChg>
      <pc:sldChg chg="del">
        <pc:chgData name="Aayush Vishwakarma" userId="cff21393055ffc64" providerId="LiveId" clId="{A7996C2A-C6EC-4EA0-8DCA-299C3984F240}" dt="2024-08-09T05:17:34.991" v="189" actId="47"/>
        <pc:sldMkLst>
          <pc:docMk/>
          <pc:sldMk cId="0" sldId="260"/>
        </pc:sldMkLst>
      </pc:sldChg>
      <pc:sldChg chg="modSp mod">
        <pc:chgData name="Aayush Vishwakarma" userId="cff21393055ffc64" providerId="LiveId" clId="{A7996C2A-C6EC-4EA0-8DCA-299C3984F240}" dt="2024-08-09T05:58:04.340" v="763" actId="20577"/>
        <pc:sldMkLst>
          <pc:docMk/>
          <pc:sldMk cId="0" sldId="261"/>
        </pc:sldMkLst>
        <pc:spChg chg="mod">
          <ac:chgData name="Aayush Vishwakarma" userId="cff21393055ffc64" providerId="LiveId" clId="{A7996C2A-C6EC-4EA0-8DCA-299C3984F240}" dt="2024-08-09T05:57:09.044" v="752" actId="255"/>
          <ac:spMkLst>
            <pc:docMk/>
            <pc:sldMk cId="0" sldId="261"/>
            <ac:spMk id="6" creationId="{00000000-0000-0000-0000-000000000000}"/>
          </ac:spMkLst>
        </pc:spChg>
        <pc:spChg chg="mod">
          <ac:chgData name="Aayush Vishwakarma" userId="cff21393055ffc64" providerId="LiveId" clId="{A7996C2A-C6EC-4EA0-8DCA-299C3984F240}" dt="2024-08-09T05:57:00.407" v="751" actId="255"/>
          <ac:spMkLst>
            <pc:docMk/>
            <pc:sldMk cId="0" sldId="261"/>
            <ac:spMk id="7" creationId="{00000000-0000-0000-0000-000000000000}"/>
          </ac:spMkLst>
        </pc:spChg>
        <pc:spChg chg="mod">
          <ac:chgData name="Aayush Vishwakarma" userId="cff21393055ffc64" providerId="LiveId" clId="{A7996C2A-C6EC-4EA0-8DCA-299C3984F240}" dt="2024-08-09T05:58:04.340" v="763" actId="20577"/>
          <ac:spMkLst>
            <pc:docMk/>
            <pc:sldMk cId="0" sldId="261"/>
            <ac:spMk id="8" creationId="{00000000-0000-0000-0000-000000000000}"/>
          </ac:spMkLst>
        </pc:spChg>
      </pc:sldChg>
      <pc:sldChg chg="modSp del mod">
        <pc:chgData name="Aayush Vishwakarma" userId="cff21393055ffc64" providerId="LiveId" clId="{A7996C2A-C6EC-4EA0-8DCA-299C3984F240}" dt="2024-08-09T05:18:37.808" v="223" actId="47"/>
        <pc:sldMkLst>
          <pc:docMk/>
          <pc:sldMk cId="0" sldId="262"/>
        </pc:sldMkLst>
        <pc:spChg chg="mod">
          <ac:chgData name="Aayush Vishwakarma" userId="cff21393055ffc64" providerId="LiveId" clId="{A7996C2A-C6EC-4EA0-8DCA-299C3984F240}" dt="2024-08-09T05:17:21.842" v="188" actId="1076"/>
          <ac:spMkLst>
            <pc:docMk/>
            <pc:sldMk cId="0" sldId="262"/>
            <ac:spMk id="10" creationId="{00000000-0000-0000-0000-000000000000}"/>
          </ac:spMkLst>
        </pc:spChg>
      </pc:sldChg>
      <pc:sldChg chg="modSp mod">
        <pc:chgData name="Aayush Vishwakarma" userId="cff21393055ffc64" providerId="LiveId" clId="{A7996C2A-C6EC-4EA0-8DCA-299C3984F240}" dt="2024-08-09T06:01:27.110" v="797" actId="20577"/>
        <pc:sldMkLst>
          <pc:docMk/>
          <pc:sldMk cId="0" sldId="263"/>
        </pc:sldMkLst>
        <pc:spChg chg="mod">
          <ac:chgData name="Aayush Vishwakarma" userId="cff21393055ffc64" providerId="LiveId" clId="{A7996C2A-C6EC-4EA0-8DCA-299C3984F240}" dt="2024-08-09T05:59:12.913" v="777" actId="20577"/>
          <ac:spMkLst>
            <pc:docMk/>
            <pc:sldMk cId="0" sldId="263"/>
            <ac:spMk id="6" creationId="{00000000-0000-0000-0000-000000000000}"/>
          </ac:spMkLst>
        </pc:spChg>
        <pc:spChg chg="mod">
          <ac:chgData name="Aayush Vishwakarma" userId="cff21393055ffc64" providerId="LiveId" clId="{A7996C2A-C6EC-4EA0-8DCA-299C3984F240}" dt="2024-08-09T05:58:49.631" v="769"/>
          <ac:spMkLst>
            <pc:docMk/>
            <pc:sldMk cId="0" sldId="263"/>
            <ac:spMk id="8" creationId="{00000000-0000-0000-0000-000000000000}"/>
          </ac:spMkLst>
        </pc:spChg>
        <pc:spChg chg="mod">
          <ac:chgData name="Aayush Vishwakarma" userId="cff21393055ffc64" providerId="LiveId" clId="{A7996C2A-C6EC-4EA0-8DCA-299C3984F240}" dt="2024-08-09T06:01:27.110" v="797" actId="20577"/>
          <ac:spMkLst>
            <pc:docMk/>
            <pc:sldMk cId="0" sldId="263"/>
            <ac:spMk id="10" creationId="{00000000-0000-0000-0000-000000000000}"/>
          </ac:spMkLst>
        </pc:spChg>
        <pc:spChg chg="mod">
          <ac:chgData name="Aayush Vishwakarma" userId="cff21393055ffc64" providerId="LiveId" clId="{A7996C2A-C6EC-4EA0-8DCA-299C3984F240}" dt="2024-08-09T05:56:39.403" v="746" actId="403"/>
          <ac:spMkLst>
            <pc:docMk/>
            <pc:sldMk cId="0" sldId="263"/>
            <ac:spMk id="11" creationId="{00000000-0000-0000-0000-000000000000}"/>
          </ac:spMkLst>
        </pc:spChg>
        <pc:spChg chg="mod">
          <ac:chgData name="Aayush Vishwakarma" userId="cff21393055ffc64" providerId="LiveId" clId="{A7996C2A-C6EC-4EA0-8DCA-299C3984F240}" dt="2024-08-09T05:57:45.705" v="757" actId="20577"/>
          <ac:spMkLst>
            <pc:docMk/>
            <pc:sldMk cId="0" sldId="263"/>
            <ac:spMk id="12" creationId="{00000000-0000-0000-0000-000000000000}"/>
          </ac:spMkLst>
        </pc:spChg>
      </pc:sldChg>
      <pc:sldChg chg="add del">
        <pc:chgData name="Aayush Vishwakarma" userId="cff21393055ffc64" providerId="LiveId" clId="{A7996C2A-C6EC-4EA0-8DCA-299C3984F240}" dt="2024-08-09T05:42:35.604" v="597" actId="47"/>
        <pc:sldMkLst>
          <pc:docMk/>
          <pc:sldMk cId="0" sldId="265"/>
        </pc:sldMkLst>
      </pc:sldChg>
      <pc:sldChg chg="addSp delSp modSp mod">
        <pc:chgData name="Aayush Vishwakarma" userId="cff21393055ffc64" providerId="LiveId" clId="{A7996C2A-C6EC-4EA0-8DCA-299C3984F240}" dt="2024-08-09T06:19:26.402" v="1110" actId="1076"/>
        <pc:sldMkLst>
          <pc:docMk/>
          <pc:sldMk cId="0" sldId="266"/>
        </pc:sldMkLst>
        <pc:spChg chg="del">
          <ac:chgData name="Aayush Vishwakarma" userId="cff21393055ffc64" providerId="LiveId" clId="{A7996C2A-C6EC-4EA0-8DCA-299C3984F240}" dt="2024-08-09T05:59:05.343" v="774" actId="478"/>
          <ac:spMkLst>
            <pc:docMk/>
            <pc:sldMk cId="0" sldId="266"/>
            <ac:spMk id="2" creationId="{00000000-0000-0000-0000-000000000000}"/>
          </ac:spMkLst>
        </pc:spChg>
        <pc:spChg chg="del">
          <ac:chgData name="Aayush Vishwakarma" userId="cff21393055ffc64" providerId="LiveId" clId="{A7996C2A-C6EC-4EA0-8DCA-299C3984F240}" dt="2024-08-09T05:59:10.279" v="776" actId="478"/>
          <ac:spMkLst>
            <pc:docMk/>
            <pc:sldMk cId="0" sldId="266"/>
            <ac:spMk id="3" creationId="{00000000-0000-0000-0000-000000000000}"/>
          </ac:spMkLst>
        </pc:spChg>
        <pc:spChg chg="del">
          <ac:chgData name="Aayush Vishwakarma" userId="cff21393055ffc64" providerId="LiveId" clId="{A7996C2A-C6EC-4EA0-8DCA-299C3984F240}" dt="2024-08-09T05:59:02.990" v="773" actId="478"/>
          <ac:spMkLst>
            <pc:docMk/>
            <pc:sldMk cId="0" sldId="266"/>
            <ac:spMk id="6" creationId="{00000000-0000-0000-0000-000000000000}"/>
          </ac:spMkLst>
        </pc:spChg>
        <pc:spChg chg="del">
          <ac:chgData name="Aayush Vishwakarma" userId="cff21393055ffc64" providerId="LiveId" clId="{A7996C2A-C6EC-4EA0-8DCA-299C3984F240}" dt="2024-08-09T05:59:08.474" v="775" actId="478"/>
          <ac:spMkLst>
            <pc:docMk/>
            <pc:sldMk cId="0" sldId="266"/>
            <ac:spMk id="7" creationId="{00000000-0000-0000-0000-000000000000}"/>
          </ac:spMkLst>
        </pc:spChg>
        <pc:spChg chg="del mod">
          <ac:chgData name="Aayush Vishwakarma" userId="cff21393055ffc64" providerId="LiveId" clId="{A7996C2A-C6EC-4EA0-8DCA-299C3984F240}" dt="2024-08-09T05:43:21.233" v="604" actId="478"/>
          <ac:spMkLst>
            <pc:docMk/>
            <pc:sldMk cId="0" sldId="266"/>
            <ac:spMk id="9" creationId="{00000000-0000-0000-0000-000000000000}"/>
          </ac:spMkLst>
        </pc:spChg>
        <pc:spChg chg="add mod">
          <ac:chgData name="Aayush Vishwakarma" userId="cff21393055ffc64" providerId="LiveId" clId="{A7996C2A-C6EC-4EA0-8DCA-299C3984F240}" dt="2024-08-09T05:56:32.294" v="745" actId="255"/>
          <ac:spMkLst>
            <pc:docMk/>
            <pc:sldMk cId="0" sldId="266"/>
            <ac:spMk id="11" creationId="{369B0E3F-1D02-8CCC-2126-2DEAB7EA8257}"/>
          </ac:spMkLst>
        </pc:spChg>
        <pc:spChg chg="mod">
          <ac:chgData name="Aayush Vishwakarma" userId="cff21393055ffc64" providerId="LiveId" clId="{A7996C2A-C6EC-4EA0-8DCA-299C3984F240}" dt="2024-08-09T05:43:22.072" v="605"/>
          <ac:spMkLst>
            <pc:docMk/>
            <pc:sldMk cId="0" sldId="266"/>
            <ac:spMk id="13" creationId="{91130DD3-948C-0766-C4B3-5720C8D07D64}"/>
          </ac:spMkLst>
        </pc:spChg>
        <pc:spChg chg="add del mod">
          <ac:chgData name="Aayush Vishwakarma" userId="cff21393055ffc64" providerId="LiveId" clId="{A7996C2A-C6EC-4EA0-8DCA-299C3984F240}" dt="2024-08-09T05:59:01.197" v="772" actId="478"/>
          <ac:spMkLst>
            <pc:docMk/>
            <pc:sldMk cId="0" sldId="266"/>
            <ac:spMk id="15" creationId="{B9831D7B-689C-BC84-A68A-BC312A7ACDC9}"/>
          </ac:spMkLst>
        </pc:spChg>
        <pc:spChg chg="add mod">
          <ac:chgData name="Aayush Vishwakarma" userId="cff21393055ffc64" providerId="LiveId" clId="{A7996C2A-C6EC-4EA0-8DCA-299C3984F240}" dt="2024-08-09T06:00:10.815" v="787" actId="14100"/>
          <ac:spMkLst>
            <pc:docMk/>
            <pc:sldMk cId="0" sldId="266"/>
            <ac:spMk id="16" creationId="{D01945A7-6E06-E105-E4A7-8F05BE6ADD92}"/>
          </ac:spMkLst>
        </pc:spChg>
        <pc:spChg chg="add mod">
          <ac:chgData name="Aayush Vishwakarma" userId="cff21393055ffc64" providerId="LiveId" clId="{A7996C2A-C6EC-4EA0-8DCA-299C3984F240}" dt="2024-08-09T05:59:51.701" v="782" actId="1076"/>
          <ac:spMkLst>
            <pc:docMk/>
            <pc:sldMk cId="0" sldId="266"/>
            <ac:spMk id="17" creationId="{FBEF08B1-FEEB-5C62-68E8-AA5E6600A259}"/>
          </ac:spMkLst>
        </pc:spChg>
        <pc:spChg chg="add mod">
          <ac:chgData name="Aayush Vishwakarma" userId="cff21393055ffc64" providerId="LiveId" clId="{A7996C2A-C6EC-4EA0-8DCA-299C3984F240}" dt="2024-08-09T05:59:46.501" v="781" actId="1076"/>
          <ac:spMkLst>
            <pc:docMk/>
            <pc:sldMk cId="0" sldId="266"/>
            <ac:spMk id="18" creationId="{3642C39A-DD14-50ED-7E25-B120A1163B25}"/>
          </ac:spMkLst>
        </pc:spChg>
        <pc:spChg chg="add mod">
          <ac:chgData name="Aayush Vishwakarma" userId="cff21393055ffc64" providerId="LiveId" clId="{A7996C2A-C6EC-4EA0-8DCA-299C3984F240}" dt="2024-08-09T05:59:46.501" v="781" actId="1076"/>
          <ac:spMkLst>
            <pc:docMk/>
            <pc:sldMk cId="0" sldId="266"/>
            <ac:spMk id="19" creationId="{D318C54A-E375-246D-AC20-D088107F1CA0}"/>
          </ac:spMkLst>
        </pc:spChg>
        <pc:spChg chg="add mod">
          <ac:chgData name="Aayush Vishwakarma" userId="cff21393055ffc64" providerId="LiveId" clId="{A7996C2A-C6EC-4EA0-8DCA-299C3984F240}" dt="2024-08-09T06:01:46.763" v="801" actId="20577"/>
          <ac:spMkLst>
            <pc:docMk/>
            <pc:sldMk cId="0" sldId="266"/>
            <ac:spMk id="20" creationId="{831F7E1B-F713-3D8B-367F-21A42122B0BD}"/>
          </ac:spMkLst>
        </pc:spChg>
        <pc:grpChg chg="add mod">
          <ac:chgData name="Aayush Vishwakarma" userId="cff21393055ffc64" providerId="LiveId" clId="{A7996C2A-C6EC-4EA0-8DCA-299C3984F240}" dt="2024-08-09T05:44:08.471" v="613" actId="14100"/>
          <ac:grpSpMkLst>
            <pc:docMk/>
            <pc:sldMk cId="0" sldId="266"/>
            <ac:grpSpMk id="12" creationId="{2D487C63-88BD-82D6-9543-ED5ADC78E64F}"/>
          </ac:grpSpMkLst>
        </pc:grpChg>
        <pc:graphicFrameChg chg="mod modGraphic">
          <ac:chgData name="Aayush Vishwakarma" userId="cff21393055ffc64" providerId="LiveId" clId="{A7996C2A-C6EC-4EA0-8DCA-299C3984F240}" dt="2024-08-09T06:19:26.402" v="1110" actId="1076"/>
          <ac:graphicFrameMkLst>
            <pc:docMk/>
            <pc:sldMk cId="0" sldId="266"/>
            <ac:graphicFrameMk id="10" creationId="{00000000-0000-0000-0000-000000000000}"/>
          </ac:graphicFrameMkLst>
        </pc:graphicFrameChg>
      </pc:sldChg>
      <pc:sldChg chg="modSp del mod">
        <pc:chgData name="Aayush Vishwakarma" userId="cff21393055ffc64" providerId="LiveId" clId="{A7996C2A-C6EC-4EA0-8DCA-299C3984F240}" dt="2024-08-09T05:36:11.486" v="443" actId="47"/>
        <pc:sldMkLst>
          <pc:docMk/>
          <pc:sldMk cId="0" sldId="267"/>
        </pc:sldMkLst>
        <pc:spChg chg="mod">
          <ac:chgData name="Aayush Vishwakarma" userId="cff21393055ffc64" providerId="LiveId" clId="{A7996C2A-C6EC-4EA0-8DCA-299C3984F240}" dt="2024-08-09T05:21:17.690" v="234" actId="1076"/>
          <ac:spMkLst>
            <pc:docMk/>
            <pc:sldMk cId="0" sldId="267"/>
            <ac:spMk id="6" creationId="{00000000-0000-0000-0000-000000000000}"/>
          </ac:spMkLst>
        </pc:spChg>
        <pc:spChg chg="mod">
          <ac:chgData name="Aayush Vishwakarma" userId="cff21393055ffc64" providerId="LiveId" clId="{A7996C2A-C6EC-4EA0-8DCA-299C3984F240}" dt="2024-08-09T05:21:13.309" v="233" actId="1076"/>
          <ac:spMkLst>
            <pc:docMk/>
            <pc:sldMk cId="0" sldId="267"/>
            <ac:spMk id="7" creationId="{00000000-0000-0000-0000-000000000000}"/>
          </ac:spMkLst>
        </pc:spChg>
      </pc:sldChg>
      <pc:sldChg chg="del">
        <pc:chgData name="Aayush Vishwakarma" userId="cff21393055ffc64" providerId="LiveId" clId="{A7996C2A-C6EC-4EA0-8DCA-299C3984F240}" dt="2024-08-09T05:04:53.405" v="146" actId="47"/>
        <pc:sldMkLst>
          <pc:docMk/>
          <pc:sldMk cId="0" sldId="268"/>
        </pc:sldMkLst>
      </pc:sldChg>
      <pc:sldChg chg="del">
        <pc:chgData name="Aayush Vishwakarma" userId="cff21393055ffc64" providerId="LiveId" clId="{A7996C2A-C6EC-4EA0-8DCA-299C3984F240}" dt="2024-08-09T05:18:56.153" v="224" actId="47"/>
        <pc:sldMkLst>
          <pc:docMk/>
          <pc:sldMk cId="0" sldId="269"/>
        </pc:sldMkLst>
      </pc:sldChg>
      <pc:sldChg chg="addSp delSp modSp mod">
        <pc:chgData name="Aayush Vishwakarma" userId="cff21393055ffc64" providerId="LiveId" clId="{A7996C2A-C6EC-4EA0-8DCA-299C3984F240}" dt="2024-08-09T06:02:24.755" v="814" actId="20577"/>
        <pc:sldMkLst>
          <pc:docMk/>
          <pc:sldMk cId="0" sldId="270"/>
        </pc:sldMkLst>
        <pc:spChg chg="mod">
          <ac:chgData name="Aayush Vishwakarma" userId="cff21393055ffc64" providerId="LiveId" clId="{A7996C2A-C6EC-4EA0-8DCA-299C3984F240}" dt="2024-08-09T06:01:06.648" v="793"/>
          <ac:spMkLst>
            <pc:docMk/>
            <pc:sldMk cId="0" sldId="270"/>
            <ac:spMk id="10" creationId="{00000000-0000-0000-0000-000000000000}"/>
          </ac:spMkLst>
        </pc:spChg>
        <pc:spChg chg="mod">
          <ac:chgData name="Aayush Vishwakarma" userId="cff21393055ffc64" providerId="LiveId" clId="{A7996C2A-C6EC-4EA0-8DCA-299C3984F240}" dt="2024-08-09T06:02:24.755" v="814" actId="20577"/>
          <ac:spMkLst>
            <pc:docMk/>
            <pc:sldMk cId="0" sldId="270"/>
            <ac:spMk id="12" creationId="{00000000-0000-0000-0000-000000000000}"/>
          </ac:spMkLst>
        </pc:spChg>
        <pc:spChg chg="add del mod">
          <ac:chgData name="Aayush Vishwakarma" userId="cff21393055ffc64" providerId="LiveId" clId="{A7996C2A-C6EC-4EA0-8DCA-299C3984F240}" dt="2024-08-09T05:55:47.812" v="738" actId="255"/>
          <ac:spMkLst>
            <pc:docMk/>
            <pc:sldMk cId="0" sldId="270"/>
            <ac:spMk id="13" creationId="{00000000-0000-0000-0000-000000000000}"/>
          </ac:spMkLst>
        </pc:spChg>
        <pc:grpChg chg="mod">
          <ac:chgData name="Aayush Vishwakarma" userId="cff21393055ffc64" providerId="LiveId" clId="{A7996C2A-C6EC-4EA0-8DCA-299C3984F240}" dt="2024-08-09T05:37:32.701" v="455" actId="1076"/>
          <ac:grpSpMkLst>
            <pc:docMk/>
            <pc:sldMk cId="0" sldId="270"/>
            <ac:grpSpMk id="4" creationId="{00000000-0000-0000-0000-000000000000}"/>
          </ac:grpSpMkLst>
        </pc:grpChg>
        <pc:grpChg chg="add del mod">
          <ac:chgData name="Aayush Vishwakarma" userId="cff21393055ffc64" providerId="LiveId" clId="{A7996C2A-C6EC-4EA0-8DCA-299C3984F240}" dt="2024-08-09T05:37:35.377" v="456" actId="1076"/>
          <ac:grpSpMkLst>
            <pc:docMk/>
            <pc:sldMk cId="0" sldId="270"/>
            <ac:grpSpMk id="8" creationId="{00000000-0000-0000-0000-000000000000}"/>
          </ac:grpSpMkLst>
        </pc:grpChg>
        <pc:picChg chg="add mod">
          <ac:chgData name="Aayush Vishwakarma" userId="cff21393055ffc64" providerId="LiveId" clId="{A7996C2A-C6EC-4EA0-8DCA-299C3984F240}" dt="2024-08-09T04:59:24.245" v="114" actId="14100"/>
          <ac:picMkLst>
            <pc:docMk/>
            <pc:sldMk cId="0" sldId="270"/>
            <ac:picMk id="15" creationId="{B4D0988B-69B0-84FD-FDEF-C59C25D988D7}"/>
          </ac:picMkLst>
        </pc:picChg>
      </pc:sldChg>
      <pc:sldChg chg="del">
        <pc:chgData name="Aayush Vishwakarma" userId="cff21393055ffc64" providerId="LiveId" clId="{A7996C2A-C6EC-4EA0-8DCA-299C3984F240}" dt="2024-08-09T05:16:35.478" v="177" actId="47"/>
        <pc:sldMkLst>
          <pc:docMk/>
          <pc:sldMk cId="0" sldId="273"/>
        </pc:sldMkLst>
      </pc:sldChg>
      <pc:sldChg chg="modSp mod">
        <pc:chgData name="Aayush Vishwakarma" userId="cff21393055ffc64" providerId="LiveId" clId="{A7996C2A-C6EC-4EA0-8DCA-299C3984F240}" dt="2024-08-09T06:02:39.155" v="818" actId="20577"/>
        <pc:sldMkLst>
          <pc:docMk/>
          <pc:sldMk cId="0" sldId="276"/>
        </pc:sldMkLst>
        <pc:spChg chg="mod">
          <ac:chgData name="Aayush Vishwakarma" userId="cff21393055ffc64" providerId="LiveId" clId="{A7996C2A-C6EC-4EA0-8DCA-299C3984F240}" dt="2024-08-09T05:55:52.706" v="739" actId="255"/>
          <ac:spMkLst>
            <pc:docMk/>
            <pc:sldMk cId="0" sldId="276"/>
            <ac:spMk id="6" creationId="{00000000-0000-0000-0000-000000000000}"/>
          </ac:spMkLst>
        </pc:spChg>
        <pc:spChg chg="mod">
          <ac:chgData name="Aayush Vishwakarma" userId="cff21393055ffc64" providerId="LiveId" clId="{A7996C2A-C6EC-4EA0-8DCA-299C3984F240}" dt="2024-08-09T05:56:08.331" v="742" actId="14100"/>
          <ac:spMkLst>
            <pc:docMk/>
            <pc:sldMk cId="0" sldId="276"/>
            <ac:spMk id="7" creationId="{00000000-0000-0000-0000-000000000000}"/>
          </ac:spMkLst>
        </pc:spChg>
        <pc:spChg chg="mod">
          <ac:chgData name="Aayush Vishwakarma" userId="cff21393055ffc64" providerId="LiveId" clId="{A7996C2A-C6EC-4EA0-8DCA-299C3984F240}" dt="2024-08-09T06:01:11.636" v="794"/>
          <ac:spMkLst>
            <pc:docMk/>
            <pc:sldMk cId="0" sldId="276"/>
            <ac:spMk id="8" creationId="{00000000-0000-0000-0000-000000000000}"/>
          </ac:spMkLst>
        </pc:spChg>
        <pc:spChg chg="mod">
          <ac:chgData name="Aayush Vishwakarma" userId="cff21393055ffc64" providerId="LiveId" clId="{A7996C2A-C6EC-4EA0-8DCA-299C3984F240}" dt="2024-08-09T06:02:39.155" v="818" actId="20577"/>
          <ac:spMkLst>
            <pc:docMk/>
            <pc:sldMk cId="0" sldId="276"/>
            <ac:spMk id="10" creationId="{00000000-0000-0000-0000-000000000000}"/>
          </ac:spMkLst>
        </pc:spChg>
      </pc:sldChg>
      <pc:sldChg chg="del">
        <pc:chgData name="Aayush Vishwakarma" userId="cff21393055ffc64" providerId="LiveId" clId="{A7996C2A-C6EC-4EA0-8DCA-299C3984F240}" dt="2024-08-09T05:19:07.241" v="225" actId="47"/>
        <pc:sldMkLst>
          <pc:docMk/>
          <pc:sldMk cId="0" sldId="277"/>
        </pc:sldMkLst>
      </pc:sldChg>
      <pc:sldChg chg="delSp modSp mod">
        <pc:chgData name="Aayush Vishwakarma" userId="cff21393055ffc64" providerId="LiveId" clId="{A7996C2A-C6EC-4EA0-8DCA-299C3984F240}" dt="2024-08-09T06:02:51.617" v="822" actId="20577"/>
        <pc:sldMkLst>
          <pc:docMk/>
          <pc:sldMk cId="0" sldId="278"/>
        </pc:sldMkLst>
        <pc:spChg chg="mod">
          <ac:chgData name="Aayush Vishwakarma" userId="cff21393055ffc64" providerId="LiveId" clId="{A7996C2A-C6EC-4EA0-8DCA-299C3984F240}" dt="2024-08-09T06:01:15.156" v="795"/>
          <ac:spMkLst>
            <pc:docMk/>
            <pc:sldMk cId="0" sldId="278"/>
            <ac:spMk id="8" creationId="{00000000-0000-0000-0000-000000000000}"/>
          </ac:spMkLst>
        </pc:spChg>
        <pc:spChg chg="mod">
          <ac:chgData name="Aayush Vishwakarma" userId="cff21393055ffc64" providerId="LiveId" clId="{A7996C2A-C6EC-4EA0-8DCA-299C3984F240}" dt="2024-08-09T06:02:51.617" v="822" actId="20577"/>
          <ac:spMkLst>
            <pc:docMk/>
            <pc:sldMk cId="0" sldId="278"/>
            <ac:spMk id="10" creationId="{00000000-0000-0000-0000-000000000000}"/>
          </ac:spMkLst>
        </pc:spChg>
        <pc:grpChg chg="del">
          <ac:chgData name="Aayush Vishwakarma" userId="cff21393055ffc64" providerId="LiveId" clId="{A7996C2A-C6EC-4EA0-8DCA-299C3984F240}" dt="2024-08-09T05:15:56.456" v="174" actId="478"/>
          <ac:grpSpMkLst>
            <pc:docMk/>
            <pc:sldMk cId="0" sldId="278"/>
            <ac:grpSpMk id="4" creationId="{00000000-0000-0000-0000-000000000000}"/>
          </ac:grpSpMkLst>
        </pc:grpChg>
      </pc:sldChg>
      <pc:sldChg chg="addSp delSp modSp mod">
        <pc:chgData name="Aayush Vishwakarma" userId="cff21393055ffc64" providerId="LiveId" clId="{A7996C2A-C6EC-4EA0-8DCA-299C3984F240}" dt="2024-08-09T06:02:20.497" v="812" actId="20577"/>
        <pc:sldMkLst>
          <pc:docMk/>
          <pc:sldMk cId="4013836033" sldId="280"/>
        </pc:sldMkLst>
        <pc:spChg chg="mod">
          <ac:chgData name="Aayush Vishwakarma" userId="cff21393055ffc64" providerId="LiveId" clId="{A7996C2A-C6EC-4EA0-8DCA-299C3984F240}" dt="2024-08-09T06:02:16.864" v="808" actId="20577"/>
          <ac:spMkLst>
            <pc:docMk/>
            <pc:sldMk cId="4013836033" sldId="280"/>
            <ac:spMk id="6" creationId="{00000000-0000-0000-0000-000000000000}"/>
          </ac:spMkLst>
        </pc:spChg>
        <pc:spChg chg="mod">
          <ac:chgData name="Aayush Vishwakarma" userId="cff21393055ffc64" providerId="LiveId" clId="{A7996C2A-C6EC-4EA0-8DCA-299C3984F240}" dt="2024-08-09T06:01:00.950" v="792"/>
          <ac:spMkLst>
            <pc:docMk/>
            <pc:sldMk cId="4013836033" sldId="280"/>
            <ac:spMk id="10" creationId="{00000000-0000-0000-0000-000000000000}"/>
          </ac:spMkLst>
        </pc:spChg>
        <pc:spChg chg="mod">
          <ac:chgData name="Aayush Vishwakarma" userId="cff21393055ffc64" providerId="LiveId" clId="{A7996C2A-C6EC-4EA0-8DCA-299C3984F240}" dt="2024-08-09T06:02:20.497" v="812" actId="20577"/>
          <ac:spMkLst>
            <pc:docMk/>
            <pc:sldMk cId="4013836033" sldId="280"/>
            <ac:spMk id="12" creationId="{00000000-0000-0000-0000-000000000000}"/>
          </ac:spMkLst>
        </pc:spChg>
        <pc:spChg chg="mod">
          <ac:chgData name="Aayush Vishwakarma" userId="cff21393055ffc64" providerId="LiveId" clId="{A7996C2A-C6EC-4EA0-8DCA-299C3984F240}" dt="2024-08-09T05:55:42.884" v="737" actId="255"/>
          <ac:spMkLst>
            <pc:docMk/>
            <pc:sldMk cId="4013836033" sldId="280"/>
            <ac:spMk id="13" creationId="{00000000-0000-0000-0000-000000000000}"/>
          </ac:spMkLst>
        </pc:spChg>
        <pc:spChg chg="del">
          <ac:chgData name="Aayush Vishwakarma" userId="cff21393055ffc64" providerId="LiveId" clId="{A7996C2A-C6EC-4EA0-8DCA-299C3984F240}" dt="2024-08-09T04:56:27.645" v="63" actId="478"/>
          <ac:spMkLst>
            <pc:docMk/>
            <pc:sldMk cId="4013836033" sldId="280"/>
            <ac:spMk id="51" creationId="{388227D5-EC53-05B7-5D61-9CFFB50FD0C2}"/>
          </ac:spMkLst>
        </pc:spChg>
        <pc:spChg chg="del">
          <ac:chgData name="Aayush Vishwakarma" userId="cff21393055ffc64" providerId="LiveId" clId="{A7996C2A-C6EC-4EA0-8DCA-299C3984F240}" dt="2024-08-09T04:56:29.725" v="64" actId="478"/>
          <ac:spMkLst>
            <pc:docMk/>
            <pc:sldMk cId="4013836033" sldId="280"/>
            <ac:spMk id="52" creationId="{EE308F0A-B89D-CCC5-783B-6686E30AFACF}"/>
          </ac:spMkLst>
        </pc:spChg>
        <pc:spChg chg="del">
          <ac:chgData name="Aayush Vishwakarma" userId="cff21393055ffc64" providerId="LiveId" clId="{A7996C2A-C6EC-4EA0-8DCA-299C3984F240}" dt="2024-08-09T04:56:12.912" v="55" actId="478"/>
          <ac:spMkLst>
            <pc:docMk/>
            <pc:sldMk cId="4013836033" sldId="280"/>
            <ac:spMk id="70" creationId="{D9580688-6935-3E85-AE67-518423262EC0}"/>
          </ac:spMkLst>
        </pc:spChg>
        <pc:spChg chg="del">
          <ac:chgData name="Aayush Vishwakarma" userId="cff21393055ffc64" providerId="LiveId" clId="{A7996C2A-C6EC-4EA0-8DCA-299C3984F240}" dt="2024-08-09T04:56:20.954" v="59" actId="478"/>
          <ac:spMkLst>
            <pc:docMk/>
            <pc:sldMk cId="4013836033" sldId="280"/>
            <ac:spMk id="75" creationId="{5B109DB2-58F2-4A3E-DA88-1247FD48F034}"/>
          </ac:spMkLst>
        </pc:spChg>
        <pc:spChg chg="del">
          <ac:chgData name="Aayush Vishwakarma" userId="cff21393055ffc64" providerId="LiveId" clId="{A7996C2A-C6EC-4EA0-8DCA-299C3984F240}" dt="2024-08-09T04:56:12.912" v="55" actId="478"/>
          <ac:spMkLst>
            <pc:docMk/>
            <pc:sldMk cId="4013836033" sldId="280"/>
            <ac:spMk id="80" creationId="{59FF1B60-0665-A114-263C-C9B7F3BAAAEF}"/>
          </ac:spMkLst>
        </pc:spChg>
        <pc:spChg chg="del">
          <ac:chgData name="Aayush Vishwakarma" userId="cff21393055ffc64" providerId="LiveId" clId="{A7996C2A-C6EC-4EA0-8DCA-299C3984F240}" dt="2024-08-09T04:56:12.912" v="55" actId="478"/>
          <ac:spMkLst>
            <pc:docMk/>
            <pc:sldMk cId="4013836033" sldId="280"/>
            <ac:spMk id="81" creationId="{5FF9BFC8-0BC0-0927-430F-03104CD714B4}"/>
          </ac:spMkLst>
        </pc:spChg>
        <pc:spChg chg="del">
          <ac:chgData name="Aayush Vishwakarma" userId="cff21393055ffc64" providerId="LiveId" clId="{A7996C2A-C6EC-4EA0-8DCA-299C3984F240}" dt="2024-08-09T04:56:12.912" v="55" actId="478"/>
          <ac:spMkLst>
            <pc:docMk/>
            <pc:sldMk cId="4013836033" sldId="280"/>
            <ac:spMk id="90" creationId="{21EFBADA-C1BF-1DB7-AEC4-233F078885C7}"/>
          </ac:spMkLst>
        </pc:spChg>
        <pc:spChg chg="del">
          <ac:chgData name="Aayush Vishwakarma" userId="cff21393055ffc64" providerId="LiveId" clId="{A7996C2A-C6EC-4EA0-8DCA-299C3984F240}" dt="2024-08-09T04:56:12.912" v="55" actId="478"/>
          <ac:spMkLst>
            <pc:docMk/>
            <pc:sldMk cId="4013836033" sldId="280"/>
            <ac:spMk id="91" creationId="{A40B8517-1787-4B26-7935-7242E6CDB017}"/>
          </ac:spMkLst>
        </pc:spChg>
        <pc:spChg chg="del">
          <ac:chgData name="Aayush Vishwakarma" userId="cff21393055ffc64" providerId="LiveId" clId="{A7996C2A-C6EC-4EA0-8DCA-299C3984F240}" dt="2024-08-09T04:56:12.912" v="55" actId="478"/>
          <ac:spMkLst>
            <pc:docMk/>
            <pc:sldMk cId="4013836033" sldId="280"/>
            <ac:spMk id="92" creationId="{7D8F579A-1A8B-93D1-5127-4A34340BFC6C}"/>
          </ac:spMkLst>
        </pc:spChg>
        <pc:spChg chg="del">
          <ac:chgData name="Aayush Vishwakarma" userId="cff21393055ffc64" providerId="LiveId" clId="{A7996C2A-C6EC-4EA0-8DCA-299C3984F240}" dt="2024-08-09T04:56:12.912" v="55" actId="478"/>
          <ac:spMkLst>
            <pc:docMk/>
            <pc:sldMk cId="4013836033" sldId="280"/>
            <ac:spMk id="97" creationId="{A681052B-F728-5D52-5CBE-1B1A5AE6EB0D}"/>
          </ac:spMkLst>
        </pc:spChg>
        <pc:spChg chg="del">
          <ac:chgData name="Aayush Vishwakarma" userId="cff21393055ffc64" providerId="LiveId" clId="{A7996C2A-C6EC-4EA0-8DCA-299C3984F240}" dt="2024-08-09T04:56:26.747" v="62" actId="478"/>
          <ac:spMkLst>
            <pc:docMk/>
            <pc:sldMk cId="4013836033" sldId="280"/>
            <ac:spMk id="98" creationId="{42504544-DE18-ACA1-C78F-F167C9CC12C6}"/>
          </ac:spMkLst>
        </pc:spChg>
        <pc:spChg chg="del">
          <ac:chgData name="Aayush Vishwakarma" userId="cff21393055ffc64" providerId="LiveId" clId="{A7996C2A-C6EC-4EA0-8DCA-299C3984F240}" dt="2024-08-09T04:56:12.912" v="55" actId="478"/>
          <ac:spMkLst>
            <pc:docMk/>
            <pc:sldMk cId="4013836033" sldId="280"/>
            <ac:spMk id="99" creationId="{DB77932B-60DB-13EB-8732-C96BF03A874B}"/>
          </ac:spMkLst>
        </pc:spChg>
        <pc:grpChg chg="mod">
          <ac:chgData name="Aayush Vishwakarma" userId="cff21393055ffc64" providerId="LiveId" clId="{A7996C2A-C6EC-4EA0-8DCA-299C3984F240}" dt="2024-08-09T04:57:06.436" v="70" actId="1076"/>
          <ac:grpSpMkLst>
            <pc:docMk/>
            <pc:sldMk cId="4013836033" sldId="280"/>
            <ac:grpSpMk id="4" creationId="{00000000-0000-0000-0000-000000000000}"/>
          </ac:grpSpMkLst>
        </pc:grpChg>
        <pc:grpChg chg="del">
          <ac:chgData name="Aayush Vishwakarma" userId="cff21393055ffc64" providerId="LiveId" clId="{A7996C2A-C6EC-4EA0-8DCA-299C3984F240}" dt="2024-08-09T04:56:18.568" v="57" actId="478"/>
          <ac:grpSpMkLst>
            <pc:docMk/>
            <pc:sldMk cId="4013836033" sldId="280"/>
            <ac:grpSpMk id="19" creationId="{2BB685EF-6437-446C-E778-F82E75FE68A2}"/>
          </ac:grpSpMkLst>
        </pc:grpChg>
        <pc:grpChg chg="del">
          <ac:chgData name="Aayush Vishwakarma" userId="cff21393055ffc64" providerId="LiveId" clId="{A7996C2A-C6EC-4EA0-8DCA-299C3984F240}" dt="2024-08-09T04:56:19.839" v="58" actId="478"/>
          <ac:grpSpMkLst>
            <pc:docMk/>
            <pc:sldMk cId="4013836033" sldId="280"/>
            <ac:grpSpMk id="27" creationId="{3CB4FEEC-208A-4B8F-907E-98264B7C6F6A}"/>
          </ac:grpSpMkLst>
        </pc:grpChg>
        <pc:grpChg chg="del">
          <ac:chgData name="Aayush Vishwakarma" userId="cff21393055ffc64" providerId="LiveId" clId="{A7996C2A-C6EC-4EA0-8DCA-299C3984F240}" dt="2024-08-09T04:56:12.912" v="55" actId="478"/>
          <ac:grpSpMkLst>
            <pc:docMk/>
            <pc:sldMk cId="4013836033" sldId="280"/>
            <ac:grpSpMk id="43" creationId="{D15DC1EF-B1DE-9271-0F45-63A57E9E7442}"/>
          </ac:grpSpMkLst>
        </pc:grpChg>
        <pc:grpChg chg="del">
          <ac:chgData name="Aayush Vishwakarma" userId="cff21393055ffc64" providerId="LiveId" clId="{A7996C2A-C6EC-4EA0-8DCA-299C3984F240}" dt="2024-08-09T04:56:12.912" v="55" actId="478"/>
          <ac:grpSpMkLst>
            <pc:docMk/>
            <pc:sldMk cId="4013836033" sldId="280"/>
            <ac:grpSpMk id="64" creationId="{D67CDE93-11EA-E212-77F2-047DC874CD1F}"/>
          </ac:grpSpMkLst>
        </pc:grpChg>
        <pc:grpChg chg="del">
          <ac:chgData name="Aayush Vishwakarma" userId="cff21393055ffc64" providerId="LiveId" clId="{A7996C2A-C6EC-4EA0-8DCA-299C3984F240}" dt="2024-08-09T04:56:12.912" v="55" actId="478"/>
          <ac:grpSpMkLst>
            <pc:docMk/>
            <pc:sldMk cId="4013836033" sldId="280"/>
            <ac:grpSpMk id="71" creationId="{29115C0F-6A41-536A-3E77-BB7090DF92F2}"/>
          </ac:grpSpMkLst>
        </pc:grpChg>
        <pc:grpChg chg="del">
          <ac:chgData name="Aayush Vishwakarma" userId="cff21393055ffc64" providerId="LiveId" clId="{A7996C2A-C6EC-4EA0-8DCA-299C3984F240}" dt="2024-08-09T04:56:22.808" v="60" actId="478"/>
          <ac:grpSpMkLst>
            <pc:docMk/>
            <pc:sldMk cId="4013836033" sldId="280"/>
            <ac:grpSpMk id="76" creationId="{436911D7-2A9A-1732-684D-B2D70DB13F17}"/>
          </ac:grpSpMkLst>
        </pc:grpChg>
        <pc:grpChg chg="del">
          <ac:chgData name="Aayush Vishwakarma" userId="cff21393055ffc64" providerId="LiveId" clId="{A7996C2A-C6EC-4EA0-8DCA-299C3984F240}" dt="2024-08-09T04:56:12.912" v="55" actId="478"/>
          <ac:grpSpMkLst>
            <pc:docMk/>
            <pc:sldMk cId="4013836033" sldId="280"/>
            <ac:grpSpMk id="82" creationId="{6D10B461-E952-BE06-1215-A8BF919A0B9C}"/>
          </ac:grpSpMkLst>
        </pc:grpChg>
        <pc:grpChg chg="del">
          <ac:chgData name="Aayush Vishwakarma" userId="cff21393055ffc64" providerId="LiveId" clId="{A7996C2A-C6EC-4EA0-8DCA-299C3984F240}" dt="2024-08-09T04:56:16.621" v="56" actId="478"/>
          <ac:grpSpMkLst>
            <pc:docMk/>
            <pc:sldMk cId="4013836033" sldId="280"/>
            <ac:grpSpMk id="86" creationId="{E0AB5963-08C4-FF67-6D34-825930594BBE}"/>
          </ac:grpSpMkLst>
        </pc:grpChg>
        <pc:grpChg chg="del">
          <ac:chgData name="Aayush Vishwakarma" userId="cff21393055ffc64" providerId="LiveId" clId="{A7996C2A-C6EC-4EA0-8DCA-299C3984F240}" dt="2024-08-09T04:56:24.442" v="61" actId="478"/>
          <ac:grpSpMkLst>
            <pc:docMk/>
            <pc:sldMk cId="4013836033" sldId="280"/>
            <ac:grpSpMk id="93" creationId="{8FFBB80C-39D5-89AB-B28C-060D10605E7E}"/>
          </ac:grpSpMkLst>
        </pc:grpChg>
        <pc:picChg chg="add mod modCrop">
          <ac:chgData name="Aayush Vishwakarma" userId="cff21393055ffc64" providerId="LiveId" clId="{A7996C2A-C6EC-4EA0-8DCA-299C3984F240}" dt="2024-08-09T05:37:02.983" v="452" actId="1076"/>
          <ac:picMkLst>
            <pc:docMk/>
            <pc:sldMk cId="4013836033" sldId="280"/>
            <ac:picMk id="9" creationId="{FDCD61F1-35BC-3158-FC32-C86D7947A237}"/>
          </ac:picMkLst>
        </pc:picChg>
      </pc:sldChg>
      <pc:sldChg chg="addSp delSp modSp new mod">
        <pc:chgData name="Aayush Vishwakarma" userId="cff21393055ffc64" providerId="LiveId" clId="{A7996C2A-C6EC-4EA0-8DCA-299C3984F240}" dt="2024-08-09T06:19:07.462" v="1107" actId="122"/>
        <pc:sldMkLst>
          <pc:docMk/>
          <pc:sldMk cId="3534421004" sldId="281"/>
        </pc:sldMkLst>
        <pc:spChg chg="add mod">
          <ac:chgData name="Aayush Vishwakarma" userId="cff21393055ffc64" providerId="LiveId" clId="{A7996C2A-C6EC-4EA0-8DCA-299C3984F240}" dt="2024-08-09T05:55:29.996" v="735" actId="255"/>
          <ac:spMkLst>
            <pc:docMk/>
            <pc:sldMk cId="3534421004" sldId="281"/>
            <ac:spMk id="3" creationId="{89E128A6-64DF-03A5-E4F5-3D84A8A54A07}"/>
          </ac:spMkLst>
        </pc:spChg>
        <pc:spChg chg="mod">
          <ac:chgData name="Aayush Vishwakarma" userId="cff21393055ffc64" providerId="LiveId" clId="{A7996C2A-C6EC-4EA0-8DCA-299C3984F240}" dt="2024-08-09T05:21:23.263" v="235"/>
          <ac:spMkLst>
            <pc:docMk/>
            <pc:sldMk cId="3534421004" sldId="281"/>
            <ac:spMk id="5" creationId="{5C36113B-1252-74D3-C625-0F974005D665}"/>
          </ac:spMkLst>
        </pc:spChg>
        <pc:spChg chg="add del mod">
          <ac:chgData name="Aayush Vishwakarma" userId="cff21393055ffc64" providerId="LiveId" clId="{A7996C2A-C6EC-4EA0-8DCA-299C3984F240}" dt="2024-08-09T06:00:38.265" v="788" actId="478"/>
          <ac:spMkLst>
            <pc:docMk/>
            <pc:sldMk cId="3534421004" sldId="281"/>
            <ac:spMk id="6" creationId="{8C049C62-5942-212A-0A00-56776F05C255}"/>
          </ac:spMkLst>
        </pc:spChg>
        <pc:spChg chg="add mod">
          <ac:chgData name="Aayush Vishwakarma" userId="cff21393055ffc64" providerId="LiveId" clId="{A7996C2A-C6EC-4EA0-8DCA-299C3984F240}" dt="2024-08-09T06:00:45.654" v="790" actId="1076"/>
          <ac:spMkLst>
            <pc:docMk/>
            <pc:sldMk cId="3534421004" sldId="281"/>
            <ac:spMk id="7" creationId="{C0C78178-9152-B299-75D9-4800CE52AB4F}"/>
          </ac:spMkLst>
        </pc:spChg>
        <pc:spChg chg="add mod">
          <ac:chgData name="Aayush Vishwakarma" userId="cff21393055ffc64" providerId="LiveId" clId="{A7996C2A-C6EC-4EA0-8DCA-299C3984F240}" dt="2024-08-09T05:51:42.412" v="645"/>
          <ac:spMkLst>
            <pc:docMk/>
            <pc:sldMk cId="3534421004" sldId="281"/>
            <ac:spMk id="8" creationId="{D2D8B17D-B28A-31BB-7D8E-FA13FF837089}"/>
          </ac:spMkLst>
        </pc:spChg>
        <pc:spChg chg="add mod">
          <ac:chgData name="Aayush Vishwakarma" userId="cff21393055ffc64" providerId="LiveId" clId="{A7996C2A-C6EC-4EA0-8DCA-299C3984F240}" dt="2024-08-09T05:51:42.412" v="645"/>
          <ac:spMkLst>
            <pc:docMk/>
            <pc:sldMk cId="3534421004" sldId="281"/>
            <ac:spMk id="9" creationId="{7A3DF10B-53D8-65C8-DCD7-8F9D361B26A2}"/>
          </ac:spMkLst>
        </pc:spChg>
        <pc:spChg chg="mod">
          <ac:chgData name="Aayush Vishwakarma" userId="cff21393055ffc64" providerId="LiveId" clId="{A7996C2A-C6EC-4EA0-8DCA-299C3984F240}" dt="2024-08-09T05:51:42.412" v="645"/>
          <ac:spMkLst>
            <pc:docMk/>
            <pc:sldMk cId="3534421004" sldId="281"/>
            <ac:spMk id="11" creationId="{91680A7B-CA28-E862-8838-BA24D5BCD076}"/>
          </ac:spMkLst>
        </pc:spChg>
        <pc:spChg chg="add mod">
          <ac:chgData name="Aayush Vishwakarma" userId="cff21393055ffc64" providerId="LiveId" clId="{A7996C2A-C6EC-4EA0-8DCA-299C3984F240}" dt="2024-08-09T05:51:42.412" v="645"/>
          <ac:spMkLst>
            <pc:docMk/>
            <pc:sldMk cId="3534421004" sldId="281"/>
            <ac:spMk id="12" creationId="{86F42828-A936-5F7A-9A1C-B3962A2F498B}"/>
          </ac:spMkLst>
        </pc:spChg>
        <pc:spChg chg="add mod">
          <ac:chgData name="Aayush Vishwakarma" userId="cff21393055ffc64" providerId="LiveId" clId="{A7996C2A-C6EC-4EA0-8DCA-299C3984F240}" dt="2024-08-09T05:51:42.412" v="645"/>
          <ac:spMkLst>
            <pc:docMk/>
            <pc:sldMk cId="3534421004" sldId="281"/>
            <ac:spMk id="13" creationId="{87ACBB51-B463-812F-5EDA-B91E8A5183AF}"/>
          </ac:spMkLst>
        </pc:spChg>
        <pc:spChg chg="add mod">
          <ac:chgData name="Aayush Vishwakarma" userId="cff21393055ffc64" providerId="LiveId" clId="{A7996C2A-C6EC-4EA0-8DCA-299C3984F240}" dt="2024-08-09T05:51:42.412" v="645"/>
          <ac:spMkLst>
            <pc:docMk/>
            <pc:sldMk cId="3534421004" sldId="281"/>
            <ac:spMk id="14" creationId="{228B30B4-591C-CD59-F544-D1E8E7F9C8E9}"/>
          </ac:spMkLst>
        </pc:spChg>
        <pc:spChg chg="add mod">
          <ac:chgData name="Aayush Vishwakarma" userId="cff21393055ffc64" providerId="LiveId" clId="{A7996C2A-C6EC-4EA0-8DCA-299C3984F240}" dt="2024-08-09T05:51:42.412" v="645"/>
          <ac:spMkLst>
            <pc:docMk/>
            <pc:sldMk cId="3534421004" sldId="281"/>
            <ac:spMk id="15" creationId="{AA32076B-3141-D560-30A3-0E4E2414162D}"/>
          </ac:spMkLst>
        </pc:spChg>
        <pc:spChg chg="add mod">
          <ac:chgData name="Aayush Vishwakarma" userId="cff21393055ffc64" providerId="LiveId" clId="{A7996C2A-C6EC-4EA0-8DCA-299C3984F240}" dt="2024-08-09T05:51:42.412" v="645"/>
          <ac:spMkLst>
            <pc:docMk/>
            <pc:sldMk cId="3534421004" sldId="281"/>
            <ac:spMk id="16" creationId="{BCC5F856-AC9D-6893-9321-C7DDE8046B80}"/>
          </ac:spMkLst>
        </pc:spChg>
        <pc:spChg chg="add mod">
          <ac:chgData name="Aayush Vishwakarma" userId="cff21393055ffc64" providerId="LiveId" clId="{A7996C2A-C6EC-4EA0-8DCA-299C3984F240}" dt="2024-08-09T06:00:38.942" v="789"/>
          <ac:spMkLst>
            <pc:docMk/>
            <pc:sldMk cId="3534421004" sldId="281"/>
            <ac:spMk id="17" creationId="{F5084969-9E0F-BDEE-9D5A-DDF4576A274C}"/>
          </ac:spMkLst>
        </pc:spChg>
        <pc:spChg chg="add mod">
          <ac:chgData name="Aayush Vishwakarma" userId="cff21393055ffc64" providerId="LiveId" clId="{A7996C2A-C6EC-4EA0-8DCA-299C3984F240}" dt="2024-08-09T06:00:38.942" v="789"/>
          <ac:spMkLst>
            <pc:docMk/>
            <pc:sldMk cId="3534421004" sldId="281"/>
            <ac:spMk id="18" creationId="{2EA0F771-6A51-406E-345C-375B5BFDE0E6}"/>
          </ac:spMkLst>
        </pc:spChg>
        <pc:spChg chg="add mod">
          <ac:chgData name="Aayush Vishwakarma" userId="cff21393055ffc64" providerId="LiveId" clId="{A7996C2A-C6EC-4EA0-8DCA-299C3984F240}" dt="2024-08-09T06:00:38.942" v="789"/>
          <ac:spMkLst>
            <pc:docMk/>
            <pc:sldMk cId="3534421004" sldId="281"/>
            <ac:spMk id="19" creationId="{D52F2E10-5FDF-F32F-F945-7E816B1DC2BA}"/>
          </ac:spMkLst>
        </pc:spChg>
        <pc:spChg chg="add mod">
          <ac:chgData name="Aayush Vishwakarma" userId="cff21393055ffc64" providerId="LiveId" clId="{A7996C2A-C6EC-4EA0-8DCA-299C3984F240}" dt="2024-08-09T06:00:38.942" v="789"/>
          <ac:spMkLst>
            <pc:docMk/>
            <pc:sldMk cId="3534421004" sldId="281"/>
            <ac:spMk id="20" creationId="{6925E963-5504-3882-0183-2E087E1F35DB}"/>
          </ac:spMkLst>
        </pc:spChg>
        <pc:spChg chg="add mod">
          <ac:chgData name="Aayush Vishwakarma" userId="cff21393055ffc64" providerId="LiveId" clId="{A7996C2A-C6EC-4EA0-8DCA-299C3984F240}" dt="2024-08-09T06:01:53.255" v="804" actId="20577"/>
          <ac:spMkLst>
            <pc:docMk/>
            <pc:sldMk cId="3534421004" sldId="281"/>
            <ac:spMk id="21" creationId="{8F0D6003-5188-CB6B-B28B-0ADFC0D7B856}"/>
          </ac:spMkLst>
        </pc:spChg>
        <pc:grpChg chg="add mod">
          <ac:chgData name="Aayush Vishwakarma" userId="cff21393055ffc64" providerId="LiveId" clId="{A7996C2A-C6EC-4EA0-8DCA-299C3984F240}" dt="2024-08-09T05:21:28.888" v="236" actId="1076"/>
          <ac:grpSpMkLst>
            <pc:docMk/>
            <pc:sldMk cId="3534421004" sldId="281"/>
            <ac:grpSpMk id="4" creationId="{9EBFA7BE-D7C3-6294-B0B7-AC4F82097F5C}"/>
          </ac:grpSpMkLst>
        </pc:grpChg>
        <pc:grpChg chg="add mod">
          <ac:chgData name="Aayush Vishwakarma" userId="cff21393055ffc64" providerId="LiveId" clId="{A7996C2A-C6EC-4EA0-8DCA-299C3984F240}" dt="2024-08-09T05:51:42.412" v="645"/>
          <ac:grpSpMkLst>
            <pc:docMk/>
            <pc:sldMk cId="3534421004" sldId="281"/>
            <ac:grpSpMk id="10" creationId="{E0E354CF-926B-4D26-07AB-849FEE1B74AC}"/>
          </ac:grpSpMkLst>
        </pc:grpChg>
        <pc:graphicFrameChg chg="add mod modGraphic">
          <ac:chgData name="Aayush Vishwakarma" userId="cff21393055ffc64" providerId="LiveId" clId="{A7996C2A-C6EC-4EA0-8DCA-299C3984F240}" dt="2024-08-09T06:19:07.462" v="1107" actId="122"/>
          <ac:graphicFrameMkLst>
            <pc:docMk/>
            <pc:sldMk cId="3534421004" sldId="281"/>
            <ac:graphicFrameMk id="2" creationId="{C12602BD-5E49-0CF7-C995-27AAB08FF6FE}"/>
          </ac:graphicFrameMkLst>
        </pc:graphicFrameChg>
      </pc:sldChg>
      <pc:sldChg chg="addSp delSp modSp new mod">
        <pc:chgData name="Aayush Vishwakarma" userId="cff21393055ffc64" providerId="LiveId" clId="{A7996C2A-C6EC-4EA0-8DCA-299C3984F240}" dt="2024-08-09T06:07:22.168" v="1006" actId="20577"/>
        <pc:sldMkLst>
          <pc:docMk/>
          <pc:sldMk cId="1622122792" sldId="282"/>
        </pc:sldMkLst>
        <pc:spChg chg="add mod">
          <ac:chgData name="Aayush Vishwakarma" userId="cff21393055ffc64" providerId="LiveId" clId="{A7996C2A-C6EC-4EA0-8DCA-299C3984F240}" dt="2024-08-09T05:51:50.625" v="647"/>
          <ac:spMkLst>
            <pc:docMk/>
            <pc:sldMk cId="1622122792" sldId="282"/>
            <ac:spMk id="2" creationId="{F5DFDB39-0A62-70B8-D920-0E034AD88E00}"/>
          </ac:spMkLst>
        </pc:spChg>
        <pc:spChg chg="add mod">
          <ac:chgData name="Aayush Vishwakarma" userId="cff21393055ffc64" providerId="LiveId" clId="{A7996C2A-C6EC-4EA0-8DCA-299C3984F240}" dt="2024-08-09T05:51:50.625" v="647"/>
          <ac:spMkLst>
            <pc:docMk/>
            <pc:sldMk cId="1622122792" sldId="282"/>
            <ac:spMk id="3" creationId="{6077D7A1-DA14-0587-BA42-590DAC256535}"/>
          </ac:spMkLst>
        </pc:spChg>
        <pc:spChg chg="mod">
          <ac:chgData name="Aayush Vishwakarma" userId="cff21393055ffc64" providerId="LiveId" clId="{A7996C2A-C6EC-4EA0-8DCA-299C3984F240}" dt="2024-08-09T05:51:50.625" v="647"/>
          <ac:spMkLst>
            <pc:docMk/>
            <pc:sldMk cId="1622122792" sldId="282"/>
            <ac:spMk id="5" creationId="{5EE8FB92-40F9-793B-A8A3-24F8960FCCCC}"/>
          </ac:spMkLst>
        </pc:spChg>
        <pc:spChg chg="add mod">
          <ac:chgData name="Aayush Vishwakarma" userId="cff21393055ffc64" providerId="LiveId" clId="{A7996C2A-C6EC-4EA0-8DCA-299C3984F240}" dt="2024-08-09T05:55:37.487" v="736" actId="255"/>
          <ac:spMkLst>
            <pc:docMk/>
            <pc:sldMk cId="1622122792" sldId="282"/>
            <ac:spMk id="6" creationId="{F954328D-95B1-89D2-5271-F4581A180738}"/>
          </ac:spMkLst>
        </pc:spChg>
        <pc:spChg chg="add mod">
          <ac:chgData name="Aayush Vishwakarma" userId="cff21393055ffc64" providerId="LiveId" clId="{A7996C2A-C6EC-4EA0-8DCA-299C3984F240}" dt="2024-08-09T06:07:22.168" v="1006" actId="20577"/>
          <ac:spMkLst>
            <pc:docMk/>
            <pc:sldMk cId="1622122792" sldId="282"/>
            <ac:spMk id="7" creationId="{F5F7C28F-B6E5-7902-F573-96D15797C4E5}"/>
          </ac:spMkLst>
        </pc:spChg>
        <pc:spChg chg="add mod">
          <ac:chgData name="Aayush Vishwakarma" userId="cff21393055ffc64" providerId="LiveId" clId="{A7996C2A-C6EC-4EA0-8DCA-299C3984F240}" dt="2024-08-09T06:00:54.427" v="791"/>
          <ac:spMkLst>
            <pc:docMk/>
            <pc:sldMk cId="1622122792" sldId="282"/>
            <ac:spMk id="8" creationId="{5C1D84BE-42E4-E731-8D6B-533332FF7B1D}"/>
          </ac:spMkLst>
        </pc:spChg>
        <pc:spChg chg="add mod">
          <ac:chgData name="Aayush Vishwakarma" userId="cff21393055ffc64" providerId="LiveId" clId="{A7996C2A-C6EC-4EA0-8DCA-299C3984F240}" dt="2024-08-09T05:51:50.625" v="647"/>
          <ac:spMkLst>
            <pc:docMk/>
            <pc:sldMk cId="1622122792" sldId="282"/>
            <ac:spMk id="9" creationId="{27B6E86D-E131-E0AF-D878-7805C649CA16}"/>
          </ac:spMkLst>
        </pc:spChg>
        <pc:spChg chg="add del mod">
          <ac:chgData name="Aayush Vishwakarma" userId="cff21393055ffc64" providerId="LiveId" clId="{A7996C2A-C6EC-4EA0-8DCA-299C3984F240}" dt="2024-08-09T06:02:05.704" v="807" actId="20577"/>
          <ac:spMkLst>
            <pc:docMk/>
            <pc:sldMk cId="1622122792" sldId="282"/>
            <ac:spMk id="10" creationId="{9A08F7A3-FBB7-D382-603F-3799EA0D7864}"/>
          </ac:spMkLst>
        </pc:spChg>
        <pc:grpChg chg="add mod">
          <ac:chgData name="Aayush Vishwakarma" userId="cff21393055ffc64" providerId="LiveId" clId="{A7996C2A-C6EC-4EA0-8DCA-299C3984F240}" dt="2024-08-09T05:55:13.812" v="733" actId="1076"/>
          <ac:grpSpMkLst>
            <pc:docMk/>
            <pc:sldMk cId="1622122792" sldId="282"/>
            <ac:grpSpMk id="4" creationId="{B1CAF293-9C0C-27F8-184B-CDD709F73EA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Freeform 6"/>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688086" y="685800"/>
            <a:ext cx="16911828" cy="8915400"/>
          </a:xfrm>
          <a:custGeom>
            <a:avLst/>
            <a:gdLst/>
            <a:ahLst/>
            <a:cxnLst/>
            <a:rect l="l" t="t" r="r" b="b"/>
            <a:pathLst>
              <a:path w="16911828" h="8915400">
                <a:moveTo>
                  <a:pt x="0" y="0"/>
                </a:moveTo>
                <a:lnTo>
                  <a:pt x="16911828" y="0"/>
                </a:lnTo>
                <a:lnTo>
                  <a:pt x="16911828" y="8915400"/>
                </a:lnTo>
                <a:lnTo>
                  <a:pt x="0" y="89154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784098" y="800100"/>
            <a:ext cx="16719804" cy="8723376"/>
          </a:xfrm>
          <a:custGeom>
            <a:avLst/>
            <a:gdLst/>
            <a:ahLst/>
            <a:cxnLst/>
            <a:rect l="l" t="t" r="r" b="b"/>
            <a:pathLst>
              <a:path w="16719804" h="8723376">
                <a:moveTo>
                  <a:pt x="0" y="0"/>
                </a:moveTo>
                <a:lnTo>
                  <a:pt x="16719804" y="0"/>
                </a:lnTo>
                <a:lnTo>
                  <a:pt x="16719804" y="8723376"/>
                </a:lnTo>
                <a:lnTo>
                  <a:pt x="0" y="87233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TextBox 11"/>
          <p:cNvSpPr txBox="1"/>
          <p:nvPr/>
        </p:nvSpPr>
        <p:spPr>
          <a:xfrm>
            <a:off x="1737360" y="9716347"/>
            <a:ext cx="3525526" cy="410369"/>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12" name="TextBox 12"/>
          <p:cNvSpPr txBox="1"/>
          <p:nvPr/>
        </p:nvSpPr>
        <p:spPr>
          <a:xfrm>
            <a:off x="5620718" y="9716347"/>
            <a:ext cx="7051326" cy="475297"/>
          </a:xfrm>
          <a:prstGeom prst="rect">
            <a:avLst/>
          </a:prstGeom>
        </p:spPr>
        <p:txBody>
          <a:bodyPr lIns="0" tIns="0" rIns="0" bIns="0" rtlCol="0" anchor="t">
            <a:spAutoFit/>
          </a:bodyPr>
          <a:lstStyle/>
          <a:p>
            <a:pPr algn="ctr">
              <a:lnSpc>
                <a:spcPts val="2520"/>
              </a:lnSpc>
            </a:pPr>
            <a:r>
              <a:rPr lang="en-US" sz="2100" spc="19">
                <a:solidFill>
                  <a:srgbClr val="FFFFFF"/>
                </a:solidFill>
                <a:latin typeface="TT Rounds Condensed"/>
              </a:rPr>
              <a:t>ViMEET</a:t>
            </a:r>
          </a:p>
        </p:txBody>
      </p:sp>
      <p:sp>
        <p:nvSpPr>
          <p:cNvPr id="13" name="TextBox 13"/>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1</a:t>
            </a:r>
          </a:p>
        </p:txBody>
      </p:sp>
      <p:grpSp>
        <p:nvGrpSpPr>
          <p:cNvPr id="14" name="Group 14"/>
          <p:cNvGrpSpPr/>
          <p:nvPr/>
        </p:nvGrpSpPr>
        <p:grpSpPr>
          <a:xfrm>
            <a:off x="4950641" y="2308988"/>
            <a:ext cx="8382000" cy="5393928"/>
            <a:chOff x="0" y="0"/>
            <a:chExt cx="9262048" cy="7191904"/>
          </a:xfrm>
        </p:grpSpPr>
        <p:sp>
          <p:nvSpPr>
            <p:cNvPr id="15" name="Freeform 15" descr="http://vishwaniketan.edu.in/images/H1.png"/>
            <p:cNvSpPr/>
            <p:nvPr/>
          </p:nvSpPr>
          <p:spPr>
            <a:xfrm>
              <a:off x="0" y="0"/>
              <a:ext cx="9262110" cy="7191883"/>
            </a:xfrm>
            <a:custGeom>
              <a:avLst/>
              <a:gdLst/>
              <a:ahLst/>
              <a:cxnLst/>
              <a:rect l="l" t="t" r="r" b="b"/>
              <a:pathLst>
                <a:path w="9262110" h="7191883">
                  <a:moveTo>
                    <a:pt x="0" y="0"/>
                  </a:moveTo>
                  <a:lnTo>
                    <a:pt x="9262110" y="0"/>
                  </a:lnTo>
                  <a:lnTo>
                    <a:pt x="9262110" y="7191883"/>
                  </a:lnTo>
                  <a:lnTo>
                    <a:pt x="0" y="7191883"/>
                  </a:lnTo>
                  <a:lnTo>
                    <a:pt x="0" y="0"/>
                  </a:lnTo>
                  <a:close/>
                </a:path>
              </a:pathLst>
            </a:custGeom>
            <a:blipFill>
              <a:blip r:embed="rId16"/>
              <a:stretch>
                <a:fillRect t="-33" b="-33"/>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524003" y="1414463"/>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Freeform 6"/>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7" name="Freeform 7"/>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11" name="TextBox 11"/>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2" name="TextBox 12"/>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10</a:t>
            </a:r>
          </a:p>
        </p:txBody>
      </p:sp>
      <p:sp>
        <p:nvSpPr>
          <p:cNvPr id="13" name="TextBox 13"/>
          <p:cNvSpPr txBox="1"/>
          <p:nvPr/>
        </p:nvSpPr>
        <p:spPr>
          <a:xfrm>
            <a:off x="1524000" y="555730"/>
            <a:ext cx="14904720" cy="1410643"/>
          </a:xfrm>
          <a:prstGeom prst="rect">
            <a:avLst/>
          </a:prstGeom>
        </p:spPr>
        <p:txBody>
          <a:bodyPr lIns="0" tIns="0" rIns="0" bIns="0" rtlCol="0" anchor="t">
            <a:spAutoFit/>
          </a:bodyPr>
          <a:lstStyle/>
          <a:p>
            <a:pPr algn="l">
              <a:lnSpc>
                <a:spcPts val="5508"/>
              </a:lnSpc>
            </a:pPr>
            <a:r>
              <a:rPr lang="en-US" sz="4400" spc="-75" dirty="0">
                <a:solidFill>
                  <a:srgbClr val="FF0000"/>
                </a:solidFill>
                <a:latin typeface="Times New Roman Bold"/>
              </a:rPr>
              <a:t>Proposed System Design</a:t>
            </a:r>
          </a:p>
          <a:p>
            <a:pPr algn="l">
              <a:lnSpc>
                <a:spcPts val="5508"/>
              </a:lnSpc>
            </a:pPr>
            <a:endParaRPr lang="en-US" sz="5400" spc="-75" dirty="0">
              <a:solidFill>
                <a:srgbClr val="FF0000"/>
              </a:solidFill>
              <a:latin typeface="Times New Roman Bold"/>
            </a:endParaRPr>
          </a:p>
        </p:txBody>
      </p:sp>
      <p:pic>
        <p:nvPicPr>
          <p:cNvPr id="9" name="Picture 8">
            <a:extLst>
              <a:ext uri="{FF2B5EF4-FFF2-40B4-BE49-F238E27FC236}">
                <a16:creationId xmlns:a16="http://schemas.microsoft.com/office/drawing/2014/main" id="{FDCD61F1-35BC-3158-FC32-C86D7947A237}"/>
              </a:ext>
            </a:extLst>
          </p:cNvPr>
          <p:cNvPicPr>
            <a:picLocks noChangeAspect="1"/>
          </p:cNvPicPr>
          <p:nvPr/>
        </p:nvPicPr>
        <p:blipFill rotWithShape="1">
          <a:blip r:embed="rId10">
            <a:extLst>
              <a:ext uri="{28A0092B-C50C-407E-A947-70E740481C1C}">
                <a14:useLocalDpi xmlns:a14="http://schemas.microsoft.com/office/drawing/2010/main" val="0"/>
              </a:ext>
            </a:extLst>
          </a:blip>
          <a:srcRect l="2226" r="2032"/>
          <a:stretch/>
        </p:blipFill>
        <p:spPr>
          <a:xfrm>
            <a:off x="2728306" y="1536825"/>
            <a:ext cx="13106400" cy="7961696"/>
          </a:xfrm>
          <a:prstGeom prst="rect">
            <a:avLst/>
          </a:prstGeom>
        </p:spPr>
      </p:pic>
    </p:spTree>
    <p:extLst>
      <p:ext uri="{BB962C8B-B14F-4D97-AF65-F5344CB8AC3E}">
        <p14:creationId xmlns:p14="http://schemas.microsoft.com/office/powerpoint/2010/main" val="401383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26153" y="179546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Freeform 6"/>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8" name="Group 8"/>
          <p:cNvGrpSpPr/>
          <p:nvPr/>
        </p:nvGrpSpPr>
        <p:grpSpPr>
          <a:xfrm>
            <a:off x="4953000" y="1970341"/>
            <a:ext cx="7051326" cy="6346318"/>
            <a:chOff x="0" y="0"/>
            <a:chExt cx="9401768" cy="8461757"/>
          </a:xfrm>
        </p:grpSpPr>
        <p:sp>
          <p:nvSpPr>
            <p:cNvPr id="9" name="Freeform 9"/>
            <p:cNvSpPr/>
            <p:nvPr/>
          </p:nvSpPr>
          <p:spPr>
            <a:xfrm>
              <a:off x="0" y="0"/>
              <a:ext cx="9401810" cy="8461756"/>
            </a:xfrm>
            <a:custGeom>
              <a:avLst/>
              <a:gdLst/>
              <a:ahLst/>
              <a:cxnLst/>
              <a:rect l="l" t="t" r="r" b="b"/>
              <a:pathLst>
                <a:path w="9401810" h="8461756">
                  <a:moveTo>
                    <a:pt x="0" y="0"/>
                  </a:moveTo>
                  <a:lnTo>
                    <a:pt x="9401810" y="0"/>
                  </a:lnTo>
                  <a:lnTo>
                    <a:pt x="9401810" y="8461756"/>
                  </a:lnTo>
                  <a:lnTo>
                    <a:pt x="0" y="8461756"/>
                  </a:lnTo>
                  <a:lnTo>
                    <a:pt x="0" y="0"/>
                  </a:lnTo>
                  <a:close/>
                </a:path>
              </a:pathLst>
            </a:custGeom>
            <a:blipFill>
              <a:blip r:embed="rId10"/>
              <a:stretch>
                <a:fillRect t="-469" b="-469"/>
              </a:stretch>
            </a:blipFill>
          </p:spPr>
        </p:sp>
      </p:grpSp>
      <p:sp>
        <p:nvSpPr>
          <p:cNvPr id="10" name="TextBox 10"/>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11" name="TextBox 11"/>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2" name="TextBox 12"/>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11</a:t>
            </a:r>
          </a:p>
        </p:txBody>
      </p:sp>
      <p:sp>
        <p:nvSpPr>
          <p:cNvPr id="13" name="TextBox 13"/>
          <p:cNvSpPr txBox="1"/>
          <p:nvPr/>
        </p:nvSpPr>
        <p:spPr>
          <a:xfrm>
            <a:off x="1689281" y="914785"/>
            <a:ext cx="14904720" cy="1410643"/>
          </a:xfrm>
          <a:prstGeom prst="rect">
            <a:avLst/>
          </a:prstGeom>
        </p:spPr>
        <p:txBody>
          <a:bodyPr lIns="0" tIns="0" rIns="0" bIns="0" rtlCol="0" anchor="t">
            <a:spAutoFit/>
          </a:bodyPr>
          <a:lstStyle/>
          <a:p>
            <a:pPr algn="l">
              <a:lnSpc>
                <a:spcPts val="5508"/>
              </a:lnSpc>
            </a:pPr>
            <a:r>
              <a:rPr lang="en-US" sz="4400" spc="-75" dirty="0">
                <a:solidFill>
                  <a:srgbClr val="FF0000"/>
                </a:solidFill>
                <a:latin typeface="Times New Roman Bold"/>
              </a:rPr>
              <a:t>Flowchart</a:t>
            </a:r>
          </a:p>
          <a:p>
            <a:pPr algn="l">
              <a:lnSpc>
                <a:spcPts val="5508"/>
              </a:lnSpc>
            </a:pPr>
            <a:endParaRPr lang="en-US" sz="5400" spc="-75" dirty="0">
              <a:solidFill>
                <a:srgbClr val="FF0000"/>
              </a:solidFill>
              <a:latin typeface="Times New Roman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TextBox 6"/>
          <p:cNvSpPr txBox="1"/>
          <p:nvPr/>
        </p:nvSpPr>
        <p:spPr>
          <a:xfrm>
            <a:off x="1813156" y="1823288"/>
            <a:ext cx="14904720" cy="661271"/>
          </a:xfrm>
          <a:prstGeom prst="rect">
            <a:avLst/>
          </a:prstGeom>
        </p:spPr>
        <p:txBody>
          <a:bodyPr lIns="0" tIns="0" rIns="0" bIns="0" rtlCol="0" anchor="t">
            <a:spAutoFit/>
          </a:bodyPr>
          <a:lstStyle/>
          <a:p>
            <a:pPr algn="l">
              <a:lnSpc>
                <a:spcPts val="5508"/>
              </a:lnSpc>
            </a:pPr>
            <a:r>
              <a:rPr lang="en-US" sz="4400" spc="-75" dirty="0">
                <a:solidFill>
                  <a:srgbClr val="FF0000"/>
                </a:solidFill>
                <a:latin typeface="Times New Roman Bold"/>
              </a:rPr>
              <a:t>Conclusion</a:t>
            </a:r>
          </a:p>
        </p:txBody>
      </p:sp>
      <p:sp>
        <p:nvSpPr>
          <p:cNvPr id="7" name="TextBox 7"/>
          <p:cNvSpPr txBox="1"/>
          <p:nvPr/>
        </p:nvSpPr>
        <p:spPr>
          <a:xfrm>
            <a:off x="1737361" y="2933700"/>
            <a:ext cx="14036040" cy="3369897"/>
          </a:xfrm>
          <a:prstGeom prst="rect">
            <a:avLst/>
          </a:prstGeom>
        </p:spPr>
        <p:txBody>
          <a:bodyPr wrap="square" lIns="0" tIns="0" rIns="0" bIns="0" rtlCol="0" anchor="t">
            <a:spAutoFit/>
          </a:bodyPr>
          <a:lstStyle/>
          <a:p>
            <a:pPr>
              <a:lnSpc>
                <a:spcPts val="4790"/>
              </a:lnSpc>
            </a:pPr>
            <a:r>
              <a:rPr lang="en-US" sz="3000" dirty="0">
                <a:solidFill>
                  <a:srgbClr val="000000"/>
                </a:solidFill>
                <a:latin typeface="Times New Roman"/>
              </a:rPr>
              <a:t>Blockchain technology has significant potential in logistics and shipping. It can streamline processes, enhance transparency, and reduce administrative delays. Key applications include document workflow management, tracking and tracing, and digitalizing international shipping. By eliminating paper-based inefficiencies, blockchain can revolutionize the industry and create job opportunities .</a:t>
            </a:r>
          </a:p>
          <a:p>
            <a:pPr marL="511420" lvl="2" indent="-170473" algn="l">
              <a:lnSpc>
                <a:spcPts val="2093"/>
              </a:lnSpc>
            </a:pPr>
            <a:endParaRPr lang="en-US" sz="3000" dirty="0">
              <a:solidFill>
                <a:srgbClr val="000000"/>
              </a:solidFill>
              <a:latin typeface="Times New Roman"/>
            </a:endParaRPr>
          </a:p>
        </p:txBody>
      </p:sp>
      <p:sp>
        <p:nvSpPr>
          <p:cNvPr id="8" name="TextBox 8"/>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9" name="TextBox 9"/>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0" name="TextBox 10"/>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9" name="TextBox 9"/>
          <p:cNvSpPr txBox="1"/>
          <p:nvPr/>
        </p:nvSpPr>
        <p:spPr>
          <a:xfrm>
            <a:off x="5620718" y="9716347"/>
            <a:ext cx="7051326" cy="475297"/>
          </a:xfrm>
          <a:prstGeom prst="rect">
            <a:avLst/>
          </a:prstGeom>
        </p:spPr>
        <p:txBody>
          <a:bodyPr lIns="0" tIns="0" rIns="0" bIns="0" rtlCol="0" anchor="t">
            <a:spAutoFit/>
          </a:bodyPr>
          <a:lstStyle/>
          <a:p>
            <a:pPr algn="ctr">
              <a:lnSpc>
                <a:spcPts val="2520"/>
              </a:lnSpc>
            </a:pPr>
            <a:r>
              <a:rPr lang="en-US" sz="2100" spc="19">
                <a:solidFill>
                  <a:srgbClr val="FFFFFF"/>
                </a:solidFill>
                <a:latin typeface="TT Rounds Condensed"/>
              </a:rPr>
              <a:t>ViMEET</a:t>
            </a:r>
          </a:p>
        </p:txBody>
      </p:sp>
      <p:sp>
        <p:nvSpPr>
          <p:cNvPr id="10" name="TextBox 10"/>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13</a:t>
            </a:r>
          </a:p>
        </p:txBody>
      </p:sp>
      <p:sp>
        <p:nvSpPr>
          <p:cNvPr id="11" name="TextBox 11"/>
          <p:cNvSpPr txBox="1"/>
          <p:nvPr/>
        </p:nvSpPr>
        <p:spPr>
          <a:xfrm>
            <a:off x="5445766" y="4205736"/>
            <a:ext cx="8029707" cy="892044"/>
          </a:xfrm>
          <a:prstGeom prst="rect">
            <a:avLst/>
          </a:prstGeom>
        </p:spPr>
        <p:txBody>
          <a:bodyPr lIns="0" tIns="0" rIns="0" bIns="0" rtlCol="0" anchor="t">
            <a:spAutoFit/>
          </a:bodyPr>
          <a:lstStyle/>
          <a:p>
            <a:pPr algn="ctr">
              <a:lnSpc>
                <a:spcPts val="11016"/>
              </a:lnSpc>
            </a:pPr>
            <a:r>
              <a:rPr lang="en-US" sz="10800" spc="-140">
                <a:solidFill>
                  <a:srgbClr val="FF0000"/>
                </a:solidFill>
                <a:latin typeface="TT Rounds Condensed Bold"/>
              </a:rPr>
              <a:t>Thank You !! </a:t>
            </a:r>
          </a:p>
          <a:p>
            <a:pPr algn="ctr">
              <a:lnSpc>
                <a:spcPts val="11016"/>
              </a:lnSpc>
            </a:pPr>
            <a:endParaRPr lang="en-US" sz="10800" spc="-140">
              <a:solidFill>
                <a:srgbClr val="FF0000"/>
              </a:solidFill>
              <a:latin typeface="TT Rounds Condense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737360" y="9716347"/>
            <a:ext cx="3525526" cy="410369"/>
          </a:xfrm>
          <a:prstGeom prst="rect">
            <a:avLst/>
          </a:prstGeom>
        </p:spPr>
        <p:txBody>
          <a:bodyPr lIns="0" tIns="0" rIns="0" bIns="0" rtlCol="0" anchor="t">
            <a:spAutoFit/>
          </a:bodyPr>
          <a:lstStyle/>
          <a:p>
            <a:pPr>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7" name="TextBox 7"/>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8" name="TextBox 8"/>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2</a:t>
            </a:r>
          </a:p>
        </p:txBody>
      </p:sp>
      <p:sp>
        <p:nvSpPr>
          <p:cNvPr id="9" name="TextBox 9"/>
          <p:cNvSpPr txBox="1"/>
          <p:nvPr/>
        </p:nvSpPr>
        <p:spPr>
          <a:xfrm>
            <a:off x="456664" y="1094193"/>
            <a:ext cx="17369954" cy="8098614"/>
          </a:xfrm>
          <a:prstGeom prst="rect">
            <a:avLst/>
          </a:prstGeom>
        </p:spPr>
        <p:txBody>
          <a:bodyPr lIns="0" tIns="0" rIns="0" bIns="0" rtlCol="0" anchor="t">
            <a:spAutoFit/>
          </a:bodyPr>
          <a:lstStyle/>
          <a:p>
            <a:pPr algn="ctr">
              <a:lnSpc>
                <a:spcPts val="6305"/>
              </a:lnSpc>
            </a:pPr>
            <a:r>
              <a:rPr lang="en-US" sz="4569" spc="42" dirty="0" err="1">
                <a:solidFill>
                  <a:srgbClr val="00B0F0"/>
                </a:solidFill>
                <a:latin typeface="Times New Roman" panose="02020603050405020304" pitchFamily="18" charset="0"/>
                <a:cs typeface="Times New Roman" panose="02020603050405020304" pitchFamily="18" charset="0"/>
              </a:rPr>
              <a:t>Vishwaniketan’s</a:t>
            </a:r>
            <a:r>
              <a:rPr lang="en-US" sz="4569" spc="42" dirty="0">
                <a:solidFill>
                  <a:srgbClr val="00B0F0"/>
                </a:solidFill>
                <a:latin typeface="Times New Roman" panose="02020603050405020304" pitchFamily="18" charset="0"/>
                <a:cs typeface="Times New Roman" panose="02020603050405020304" pitchFamily="18" charset="0"/>
              </a:rPr>
              <a:t> </a:t>
            </a:r>
          </a:p>
          <a:p>
            <a:pPr algn="ctr">
              <a:lnSpc>
                <a:spcPts val="6305"/>
              </a:lnSpc>
            </a:pPr>
            <a:r>
              <a:rPr lang="en-US" sz="4569" spc="42" dirty="0">
                <a:solidFill>
                  <a:srgbClr val="00B0F0"/>
                </a:solidFill>
                <a:latin typeface="Times New Roman" panose="02020603050405020304" pitchFamily="18" charset="0"/>
                <a:cs typeface="Times New Roman" panose="02020603050405020304" pitchFamily="18" charset="0"/>
              </a:rPr>
              <a:t>Institute of Management Entrepreneurship &amp; Engineering Technology</a:t>
            </a:r>
          </a:p>
          <a:p>
            <a:pPr algn="ctr">
              <a:lnSpc>
                <a:spcPts val="5405"/>
              </a:lnSpc>
            </a:pPr>
            <a:r>
              <a:rPr lang="en-US" sz="3916" spc="35" dirty="0">
                <a:solidFill>
                  <a:srgbClr val="FF0000"/>
                </a:solidFill>
                <a:latin typeface="Times New Roman Bold"/>
              </a:rPr>
              <a:t> Computer Science &amp; Engineering (AI &amp; ML) Department </a:t>
            </a:r>
          </a:p>
          <a:p>
            <a:pPr algn="ctr">
              <a:lnSpc>
                <a:spcPts val="4700"/>
              </a:lnSpc>
            </a:pPr>
            <a:r>
              <a:rPr lang="en-US" sz="3916" spc="36" dirty="0">
                <a:solidFill>
                  <a:srgbClr val="00B0F0"/>
                </a:solidFill>
                <a:latin typeface="Times New Roman Bold"/>
              </a:rPr>
              <a:t>Major Project Presentation</a:t>
            </a:r>
          </a:p>
          <a:p>
            <a:pPr algn="ctr">
              <a:lnSpc>
                <a:spcPts val="4700"/>
              </a:lnSpc>
            </a:pPr>
            <a:r>
              <a:rPr lang="en-US" sz="3916" spc="36" dirty="0">
                <a:solidFill>
                  <a:srgbClr val="00B0F0"/>
                </a:solidFill>
                <a:latin typeface="Times New Roman Bold"/>
              </a:rPr>
              <a:t>ON</a:t>
            </a:r>
          </a:p>
          <a:p>
            <a:pPr algn="ctr">
              <a:lnSpc>
                <a:spcPts val="4700"/>
              </a:lnSpc>
            </a:pPr>
            <a:r>
              <a:rPr lang="en-US" sz="3916" spc="36" dirty="0">
                <a:solidFill>
                  <a:srgbClr val="00B0F0"/>
                </a:solidFill>
                <a:latin typeface="Times New Roman Bold"/>
              </a:rPr>
              <a:t>“Blockchain Freight Network</a:t>
            </a:r>
            <a:r>
              <a:rPr lang="en-US" sz="3916" spc="36" dirty="0">
                <a:solidFill>
                  <a:srgbClr val="00B0F0"/>
                </a:solidFill>
                <a:latin typeface="Times New Roman Bold Italics"/>
              </a:rPr>
              <a:t>”</a:t>
            </a:r>
          </a:p>
          <a:p>
            <a:pPr algn="ctr">
              <a:lnSpc>
                <a:spcPts val="3525"/>
              </a:lnSpc>
            </a:pPr>
            <a:r>
              <a:rPr lang="en-US" sz="2936" spc="26" dirty="0">
                <a:solidFill>
                  <a:srgbClr val="000000"/>
                </a:solidFill>
                <a:latin typeface="Times New Roman Bold"/>
              </a:rPr>
              <a:t>BY</a:t>
            </a:r>
          </a:p>
          <a:p>
            <a:pPr algn="ctr">
              <a:lnSpc>
                <a:spcPts val="3916"/>
              </a:lnSpc>
            </a:pPr>
            <a:r>
              <a:rPr lang="en-US" sz="2800" spc="28" dirty="0">
                <a:solidFill>
                  <a:srgbClr val="000000"/>
                </a:solidFill>
                <a:latin typeface="Times New Roman Bold"/>
              </a:rPr>
              <a:t>Mr. Gaurav Yadav </a:t>
            </a:r>
          </a:p>
          <a:p>
            <a:pPr algn="ctr">
              <a:lnSpc>
                <a:spcPts val="3916"/>
              </a:lnSpc>
            </a:pPr>
            <a:r>
              <a:rPr lang="en-US" sz="2800" spc="28" dirty="0">
                <a:solidFill>
                  <a:srgbClr val="000000"/>
                </a:solidFill>
                <a:latin typeface="Times New Roman Bold"/>
              </a:rPr>
              <a:t>Mr. Aayush Vishwakarma </a:t>
            </a:r>
          </a:p>
          <a:p>
            <a:pPr algn="ctr">
              <a:lnSpc>
                <a:spcPts val="3916"/>
              </a:lnSpc>
            </a:pPr>
            <a:r>
              <a:rPr lang="en-US" sz="2800" spc="28" dirty="0">
                <a:solidFill>
                  <a:srgbClr val="000000"/>
                </a:solidFill>
                <a:latin typeface="Times New Roman Bold"/>
              </a:rPr>
              <a:t>Mr. Ayush Mishra</a:t>
            </a:r>
          </a:p>
          <a:p>
            <a:pPr algn="ctr">
              <a:lnSpc>
                <a:spcPts val="3916"/>
              </a:lnSpc>
            </a:pPr>
            <a:r>
              <a:rPr lang="en-US" sz="2800" spc="28" dirty="0">
                <a:solidFill>
                  <a:srgbClr val="000000"/>
                </a:solidFill>
                <a:latin typeface="Times New Roman Bold"/>
              </a:rPr>
              <a:t>Mr. Smit </a:t>
            </a:r>
            <a:r>
              <a:rPr lang="en-US" sz="2800" spc="28" dirty="0" err="1">
                <a:solidFill>
                  <a:srgbClr val="000000"/>
                </a:solidFill>
                <a:latin typeface="Times New Roman Bold"/>
              </a:rPr>
              <a:t>Gawand</a:t>
            </a:r>
            <a:endParaRPr lang="en-US" sz="2800" spc="28" dirty="0">
              <a:solidFill>
                <a:srgbClr val="000000"/>
              </a:solidFill>
              <a:latin typeface="Times New Roman Bold"/>
            </a:endParaRPr>
          </a:p>
          <a:p>
            <a:pPr algn="ctr">
              <a:lnSpc>
                <a:spcPts val="3916"/>
              </a:lnSpc>
            </a:pPr>
            <a:endParaRPr lang="en-US" sz="3263" spc="28" dirty="0">
              <a:solidFill>
                <a:srgbClr val="000000"/>
              </a:solidFill>
              <a:latin typeface="Times New Roman Bold"/>
            </a:endParaRPr>
          </a:p>
          <a:p>
            <a:pPr algn="ctr">
              <a:lnSpc>
                <a:spcPts val="3916"/>
              </a:lnSpc>
            </a:pPr>
            <a:r>
              <a:rPr lang="en-US" sz="3263" spc="28" dirty="0">
                <a:solidFill>
                  <a:srgbClr val="000000"/>
                </a:solidFill>
                <a:latin typeface="Times New Roman Bold"/>
              </a:rPr>
              <a:t>Under Guidance of</a:t>
            </a:r>
          </a:p>
          <a:p>
            <a:pPr algn="ctr">
              <a:lnSpc>
                <a:spcPts val="3916"/>
              </a:lnSpc>
            </a:pPr>
            <a:r>
              <a:rPr lang="en-US" sz="3263" spc="30" dirty="0">
                <a:solidFill>
                  <a:srgbClr val="000000"/>
                </a:solidFill>
                <a:latin typeface="Times New Roman Bold"/>
              </a:rPr>
              <a:t>Prof. Ashwini </a:t>
            </a:r>
            <a:r>
              <a:rPr lang="en-US" sz="3263" spc="30" dirty="0" err="1">
                <a:solidFill>
                  <a:srgbClr val="000000"/>
                </a:solidFill>
                <a:latin typeface="Times New Roman Bold"/>
              </a:rPr>
              <a:t>Garole</a:t>
            </a:r>
            <a:endParaRPr lang="en-US" sz="3263" spc="30" dirty="0">
              <a:solidFill>
                <a:srgbClr val="000000"/>
              </a:solidFill>
              <a:latin typeface="Times New Roman Bold"/>
            </a:endParaRPr>
          </a:p>
        </p:txBody>
      </p:sp>
      <p:grpSp>
        <p:nvGrpSpPr>
          <p:cNvPr id="10" name="Group 10"/>
          <p:cNvGrpSpPr/>
          <p:nvPr/>
        </p:nvGrpSpPr>
        <p:grpSpPr>
          <a:xfrm>
            <a:off x="228600" y="106142"/>
            <a:ext cx="2147397" cy="1667436"/>
            <a:chOff x="0" y="0"/>
            <a:chExt cx="2863196" cy="2223248"/>
          </a:xfrm>
        </p:grpSpPr>
        <p:sp>
          <p:nvSpPr>
            <p:cNvPr id="11" name="Freeform 11" descr="http://vishwaniketan.edu.in/images/H1.png"/>
            <p:cNvSpPr/>
            <p:nvPr/>
          </p:nvSpPr>
          <p:spPr>
            <a:xfrm>
              <a:off x="0" y="0"/>
              <a:ext cx="2863215" cy="2223262"/>
            </a:xfrm>
            <a:custGeom>
              <a:avLst/>
              <a:gdLst/>
              <a:ahLst/>
              <a:cxnLst/>
              <a:rect l="l" t="t" r="r" b="b"/>
              <a:pathLst>
                <a:path w="2863215" h="2223262">
                  <a:moveTo>
                    <a:pt x="0" y="0"/>
                  </a:moveTo>
                  <a:lnTo>
                    <a:pt x="2863215" y="0"/>
                  </a:lnTo>
                  <a:lnTo>
                    <a:pt x="2863215" y="2223262"/>
                  </a:lnTo>
                  <a:lnTo>
                    <a:pt x="0" y="2223262"/>
                  </a:lnTo>
                  <a:lnTo>
                    <a:pt x="0" y="0"/>
                  </a:lnTo>
                  <a:close/>
                </a:path>
              </a:pathLst>
            </a:custGeom>
            <a:blipFill>
              <a:blip r:embed="rId10"/>
              <a:stretch>
                <a:fillRect t="-33" b="-32"/>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952695" y="1013664"/>
            <a:ext cx="14904720" cy="2122796"/>
          </a:xfrm>
          <a:prstGeom prst="rect">
            <a:avLst/>
          </a:prstGeom>
        </p:spPr>
        <p:txBody>
          <a:bodyPr lIns="0" tIns="0" rIns="0" bIns="0" rtlCol="0" anchor="t">
            <a:spAutoFit/>
          </a:bodyPr>
          <a:lstStyle/>
          <a:p>
            <a:pPr algn="l">
              <a:lnSpc>
                <a:spcPts val="6120"/>
              </a:lnSpc>
            </a:pPr>
            <a:r>
              <a:rPr lang="en-US" sz="6000" spc="-75" dirty="0">
                <a:solidFill>
                  <a:srgbClr val="FF0000"/>
                </a:solidFill>
                <a:latin typeface="Times New Roman Bold"/>
              </a:rPr>
              <a:t>OUTLINE</a:t>
            </a:r>
          </a:p>
        </p:txBody>
      </p:sp>
      <p:sp>
        <p:nvSpPr>
          <p:cNvPr id="5" name="TextBox 5"/>
          <p:cNvSpPr txBox="1"/>
          <p:nvPr/>
        </p:nvSpPr>
        <p:spPr>
          <a:xfrm>
            <a:off x="1470345" y="2171700"/>
            <a:ext cx="13461949" cy="7421455"/>
          </a:xfrm>
          <a:prstGeom prst="rect">
            <a:avLst/>
          </a:prstGeom>
        </p:spPr>
        <p:txBody>
          <a:bodyPr lIns="0" tIns="0" rIns="0" bIns="0" rtlCol="0" anchor="t">
            <a:spAutoFit/>
          </a:bodyPr>
          <a:lstStyle/>
          <a:p>
            <a:pPr marL="478498" lvl="2" algn="l">
              <a:lnSpc>
                <a:spcPts val="4725"/>
              </a:lnSpc>
            </a:pPr>
            <a:r>
              <a:rPr lang="en-US" sz="3000" dirty="0">
                <a:solidFill>
                  <a:srgbClr val="000000"/>
                </a:solidFill>
                <a:latin typeface="Times New Roman"/>
              </a:rPr>
              <a:t>1. Introduction and Motivation</a:t>
            </a:r>
          </a:p>
          <a:p>
            <a:pPr marL="478498" lvl="2" algn="l">
              <a:lnSpc>
                <a:spcPts val="4725"/>
              </a:lnSpc>
            </a:pPr>
            <a:r>
              <a:rPr lang="en-US" sz="3000" dirty="0">
                <a:solidFill>
                  <a:srgbClr val="000000"/>
                </a:solidFill>
                <a:latin typeface="Times New Roman"/>
              </a:rPr>
              <a:t>2. Research Objectives and Scope</a:t>
            </a:r>
          </a:p>
          <a:p>
            <a:pPr marL="478498" lvl="2" algn="l">
              <a:lnSpc>
                <a:spcPts val="4725"/>
              </a:lnSpc>
            </a:pPr>
            <a:r>
              <a:rPr lang="en-US" sz="3000" dirty="0">
                <a:solidFill>
                  <a:srgbClr val="000000"/>
                </a:solidFill>
                <a:latin typeface="Times New Roman"/>
              </a:rPr>
              <a:t>3. Problem Statement</a:t>
            </a:r>
          </a:p>
          <a:p>
            <a:pPr marL="478498" lvl="2" algn="l">
              <a:lnSpc>
                <a:spcPts val="4725"/>
              </a:lnSpc>
            </a:pPr>
            <a:r>
              <a:rPr lang="en-US" sz="3000" dirty="0">
                <a:solidFill>
                  <a:srgbClr val="000000"/>
                </a:solidFill>
                <a:latin typeface="Times New Roman"/>
              </a:rPr>
              <a:t>4. Literature Review</a:t>
            </a:r>
          </a:p>
          <a:p>
            <a:pPr marL="478498" lvl="2" algn="l">
              <a:lnSpc>
                <a:spcPts val="4725"/>
              </a:lnSpc>
            </a:pPr>
            <a:r>
              <a:rPr lang="en-US" sz="3000" dirty="0">
                <a:solidFill>
                  <a:srgbClr val="000000"/>
                </a:solidFill>
                <a:latin typeface="Times New Roman"/>
              </a:rPr>
              <a:t>5. Gap Analysis</a:t>
            </a:r>
          </a:p>
          <a:p>
            <a:pPr marL="478498" lvl="2" algn="l">
              <a:lnSpc>
                <a:spcPts val="4725"/>
              </a:lnSpc>
            </a:pPr>
            <a:r>
              <a:rPr lang="en-US" sz="3000" dirty="0">
                <a:solidFill>
                  <a:srgbClr val="000000"/>
                </a:solidFill>
                <a:latin typeface="Times New Roman"/>
              </a:rPr>
              <a:t>6. Proposed System</a:t>
            </a:r>
          </a:p>
          <a:p>
            <a:pPr marL="478498" lvl="2" algn="l">
              <a:lnSpc>
                <a:spcPts val="4725"/>
              </a:lnSpc>
            </a:pPr>
            <a:r>
              <a:rPr lang="en-US" sz="3000" dirty="0">
                <a:solidFill>
                  <a:srgbClr val="000000"/>
                </a:solidFill>
                <a:latin typeface="Times New Roman"/>
              </a:rPr>
              <a:t>7. Conclusion</a:t>
            </a:r>
          </a:p>
          <a:p>
            <a:pPr marL="478498" lvl="2" algn="l">
              <a:lnSpc>
                <a:spcPts val="4725"/>
              </a:lnSpc>
            </a:pPr>
            <a:endParaRPr lang="en-US" sz="3399" dirty="0">
              <a:solidFill>
                <a:srgbClr val="000000"/>
              </a:solidFill>
              <a:latin typeface="Times New Roman"/>
            </a:endParaRPr>
          </a:p>
          <a:p>
            <a:pPr marL="717747" lvl="2" indent="-239249" algn="l">
              <a:lnSpc>
                <a:spcPts val="4135"/>
              </a:lnSpc>
            </a:pPr>
            <a:endParaRPr lang="en-US" sz="3399" dirty="0">
              <a:solidFill>
                <a:srgbClr val="000000"/>
              </a:solidFill>
              <a:latin typeface="Times New Roman"/>
            </a:endParaRPr>
          </a:p>
          <a:p>
            <a:pPr marL="717747" lvl="2" indent="-239249" algn="l">
              <a:lnSpc>
                <a:spcPts val="4135"/>
              </a:lnSpc>
            </a:pPr>
            <a:endParaRPr lang="en-US" sz="3399" dirty="0">
              <a:solidFill>
                <a:srgbClr val="000000"/>
              </a:solidFill>
              <a:latin typeface="Times New Roman"/>
            </a:endParaRPr>
          </a:p>
          <a:p>
            <a:pPr marL="717747" lvl="2" indent="-239249" algn="l">
              <a:lnSpc>
                <a:spcPts val="4135"/>
              </a:lnSpc>
            </a:pPr>
            <a:endParaRPr lang="en-US" sz="3399" dirty="0">
              <a:solidFill>
                <a:srgbClr val="000000"/>
              </a:solidFill>
              <a:latin typeface="Times New Roman"/>
            </a:endParaRPr>
          </a:p>
          <a:p>
            <a:pPr marL="717747" lvl="2" indent="-239249" algn="l">
              <a:lnSpc>
                <a:spcPts val="4135"/>
              </a:lnSpc>
            </a:pPr>
            <a:endParaRPr lang="en-US" sz="3399" dirty="0">
              <a:solidFill>
                <a:srgbClr val="000000"/>
              </a:solidFill>
              <a:latin typeface="Times New Roman"/>
            </a:endParaRPr>
          </a:p>
          <a:p>
            <a:pPr marL="717747" lvl="2" indent="-239249" algn="l">
              <a:lnSpc>
                <a:spcPts val="4135"/>
              </a:lnSpc>
            </a:pPr>
            <a:endParaRPr lang="en-US" sz="3399" dirty="0">
              <a:solidFill>
                <a:srgbClr val="000000"/>
              </a:solidFill>
              <a:latin typeface="Times New Roman"/>
            </a:endParaRPr>
          </a:p>
        </p:txBody>
      </p:sp>
      <p:sp>
        <p:nvSpPr>
          <p:cNvPr id="6" name="TextBox 6"/>
          <p:cNvSpPr txBox="1"/>
          <p:nvPr/>
        </p:nvSpPr>
        <p:spPr>
          <a:xfrm>
            <a:off x="1737360" y="9716347"/>
            <a:ext cx="3525526" cy="410369"/>
          </a:xfrm>
          <a:prstGeom prst="rect">
            <a:avLst/>
          </a:prstGeom>
        </p:spPr>
        <p:txBody>
          <a:bodyPr lIns="0" tIns="0" rIns="0" bIns="0" rtlCol="0" anchor="t">
            <a:spAutoFit/>
          </a:bodyPr>
          <a:lstStyle/>
          <a:p>
            <a:pPr>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7" name="TextBox 7"/>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8" name="TextBox 8"/>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3</a:t>
            </a:r>
          </a:p>
        </p:txBody>
      </p:sp>
      <p:grpSp>
        <p:nvGrpSpPr>
          <p:cNvPr id="9" name="Group 4">
            <a:extLst>
              <a:ext uri="{FF2B5EF4-FFF2-40B4-BE49-F238E27FC236}">
                <a16:creationId xmlns:a16="http://schemas.microsoft.com/office/drawing/2014/main" id="{EDF45930-F5AC-9D8B-5DC3-CE40319FF8EC}"/>
              </a:ext>
            </a:extLst>
          </p:cNvPr>
          <p:cNvGrpSpPr/>
          <p:nvPr/>
        </p:nvGrpSpPr>
        <p:grpSpPr>
          <a:xfrm rot="2188">
            <a:off x="1920310" y="1947864"/>
            <a:ext cx="14969493" cy="9525"/>
            <a:chOff x="0" y="0"/>
            <a:chExt cx="19959324" cy="12700"/>
          </a:xfrm>
        </p:grpSpPr>
        <p:sp>
          <p:nvSpPr>
            <p:cNvPr id="10" name="Freeform 5">
              <a:extLst>
                <a:ext uri="{FF2B5EF4-FFF2-40B4-BE49-F238E27FC236}">
                  <a16:creationId xmlns:a16="http://schemas.microsoft.com/office/drawing/2014/main" id="{800F99D9-6718-4A1B-DF96-2F02C13504A0}"/>
                </a:ext>
              </a:extLst>
            </p:cNvPr>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TextBox 6"/>
          <p:cNvSpPr txBox="1"/>
          <p:nvPr/>
        </p:nvSpPr>
        <p:spPr>
          <a:xfrm>
            <a:off x="1780769" y="1581016"/>
            <a:ext cx="14904720" cy="718979"/>
          </a:xfrm>
          <a:prstGeom prst="rect">
            <a:avLst/>
          </a:prstGeom>
        </p:spPr>
        <p:txBody>
          <a:bodyPr lIns="0" tIns="0" rIns="0" bIns="0" rtlCol="0" anchor="t">
            <a:spAutoFit/>
          </a:bodyPr>
          <a:lstStyle/>
          <a:p>
            <a:pPr algn="l">
              <a:lnSpc>
                <a:spcPts val="6120"/>
              </a:lnSpc>
            </a:pPr>
            <a:r>
              <a:rPr lang="en-US" sz="4400" spc="-75" dirty="0">
                <a:solidFill>
                  <a:srgbClr val="FF0000"/>
                </a:solidFill>
                <a:latin typeface="Times New Roman Bold"/>
              </a:rPr>
              <a:t>Introduction</a:t>
            </a:r>
            <a:endParaRPr lang="en-US" sz="4400" spc="-75" dirty="0">
              <a:solidFill>
                <a:srgbClr val="404040"/>
              </a:solidFill>
              <a:latin typeface="Times New Roman Bold"/>
            </a:endParaRPr>
          </a:p>
        </p:txBody>
      </p:sp>
      <p:sp>
        <p:nvSpPr>
          <p:cNvPr id="7" name="TextBox 7"/>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8" name="TextBox 8"/>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9" name="TextBox 9"/>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4</a:t>
            </a:r>
          </a:p>
        </p:txBody>
      </p:sp>
      <p:sp>
        <p:nvSpPr>
          <p:cNvPr id="10" name="TextBox 10"/>
          <p:cNvSpPr txBox="1"/>
          <p:nvPr/>
        </p:nvSpPr>
        <p:spPr>
          <a:xfrm>
            <a:off x="1785536" y="3084210"/>
            <a:ext cx="14672126" cy="3014030"/>
          </a:xfrm>
          <a:prstGeom prst="rect">
            <a:avLst/>
          </a:prstGeom>
        </p:spPr>
        <p:txBody>
          <a:bodyPr lIns="0" tIns="0" rIns="0" bIns="0" rtlCol="0" anchor="t">
            <a:spAutoFit/>
          </a:bodyPr>
          <a:lstStyle/>
          <a:p>
            <a:pPr algn="just">
              <a:lnSpc>
                <a:spcPts val="4773"/>
              </a:lnSpc>
            </a:pPr>
            <a:r>
              <a:rPr lang="en-US" sz="3000" dirty="0">
                <a:solidFill>
                  <a:srgbClr val="000000"/>
                </a:solidFill>
                <a:latin typeface="Times New Roman"/>
              </a:rPr>
              <a:t>Exploration of the key benefits and applications of Logistics and Shipping Industry in Blockchain Technology, from enhancing traceability and accountability to facilitating smart contracts and automating documentation processes. Join us on this journey as we uncover the transformative power of blockchain technology in revolutionizing the future of logistics and shipping.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TextBox 6"/>
          <p:cNvSpPr txBox="1"/>
          <p:nvPr/>
        </p:nvSpPr>
        <p:spPr>
          <a:xfrm>
            <a:off x="1691640" y="1535842"/>
            <a:ext cx="14904720" cy="863250"/>
          </a:xfrm>
          <a:prstGeom prst="rect">
            <a:avLst/>
          </a:prstGeom>
        </p:spPr>
        <p:txBody>
          <a:bodyPr lIns="0" tIns="0" rIns="0" bIns="0" rtlCol="0" anchor="t">
            <a:spAutoFit/>
          </a:bodyPr>
          <a:lstStyle/>
          <a:p>
            <a:pPr>
              <a:lnSpc>
                <a:spcPts val="7560"/>
              </a:lnSpc>
            </a:pPr>
            <a:r>
              <a:rPr lang="en-US" sz="4400" dirty="0">
                <a:solidFill>
                  <a:srgbClr val="FF0000"/>
                </a:solidFill>
                <a:latin typeface="Times New Roman Bold"/>
              </a:rPr>
              <a:t>Research Objective</a:t>
            </a:r>
          </a:p>
        </p:txBody>
      </p:sp>
      <p:sp>
        <p:nvSpPr>
          <p:cNvPr id="7" name="TextBox 7"/>
          <p:cNvSpPr txBox="1"/>
          <p:nvPr/>
        </p:nvSpPr>
        <p:spPr>
          <a:xfrm>
            <a:off x="1028700" y="2793083"/>
            <a:ext cx="15087600" cy="4257127"/>
          </a:xfrm>
          <a:prstGeom prst="rect">
            <a:avLst/>
          </a:prstGeom>
        </p:spPr>
        <p:txBody>
          <a:bodyPr lIns="0" tIns="0" rIns="0" bIns="0" rtlCol="0" anchor="t">
            <a:spAutoFit/>
          </a:bodyPr>
          <a:lstStyle/>
          <a:p>
            <a:pPr marL="975279" lvl="2" indent="-457200" algn="l">
              <a:lnSpc>
                <a:spcPts val="4759"/>
              </a:lnSpc>
              <a:buFont typeface="Arial" panose="020B0604020202020204" pitchFamily="34" charset="0"/>
              <a:buChar char="•"/>
            </a:pPr>
            <a:r>
              <a:rPr lang="en-US" sz="3000" dirty="0">
                <a:solidFill>
                  <a:srgbClr val="000000"/>
                </a:solidFill>
                <a:latin typeface="Times New Roman"/>
              </a:rPr>
              <a:t>Assessment of current challenges</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Exploration of blockchain technology</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Identification of use cases</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Evaluation of benefits and limitations</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Case studies and best practices</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Assessment of ROI and business impact</a:t>
            </a:r>
          </a:p>
          <a:p>
            <a:pPr marL="975279" lvl="2" indent="-457200" algn="l">
              <a:lnSpc>
                <a:spcPts val="4759"/>
              </a:lnSpc>
              <a:buFont typeface="Arial" panose="020B0604020202020204" pitchFamily="34" charset="0"/>
              <a:buChar char="•"/>
            </a:pPr>
            <a:r>
              <a:rPr lang="en-US" sz="3000" dirty="0">
                <a:solidFill>
                  <a:srgbClr val="000000"/>
                </a:solidFill>
                <a:latin typeface="Times New Roman"/>
              </a:rPr>
              <a:t>Use of Business Intelligence</a:t>
            </a:r>
          </a:p>
        </p:txBody>
      </p:sp>
      <p:sp>
        <p:nvSpPr>
          <p:cNvPr id="8" name="TextBox 8"/>
          <p:cNvSpPr txBox="1"/>
          <p:nvPr/>
        </p:nvSpPr>
        <p:spPr>
          <a:xfrm>
            <a:off x="1737360" y="9619521"/>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9" name="TextBox 9"/>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0" name="TextBox 10"/>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Freeform 6"/>
          <p:cNvSpPr/>
          <p:nvPr/>
        </p:nvSpPr>
        <p:spPr>
          <a:xfrm>
            <a:off x="4762" y="9601200"/>
            <a:ext cx="18283238"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7" name="Freeform 7"/>
          <p:cNvSpPr/>
          <p:nvPr/>
        </p:nvSpPr>
        <p:spPr>
          <a:xfrm>
            <a:off x="22" y="9501474"/>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1737360" y="9716347"/>
            <a:ext cx="3525526" cy="410369"/>
          </a:xfrm>
          <a:prstGeom prst="rect">
            <a:avLst/>
          </a:prstGeom>
        </p:spPr>
        <p:txBody>
          <a:bodyPr lIns="0" tIns="0" rIns="0" bIns="0" rtlCol="0" anchor="t">
            <a:spAutoFit/>
          </a:bodyPr>
          <a:lstStyle/>
          <a:p>
            <a:pPr>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9" name="TextBox 9"/>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0" name="TextBox 10"/>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6</a:t>
            </a:r>
          </a:p>
        </p:txBody>
      </p:sp>
      <p:sp>
        <p:nvSpPr>
          <p:cNvPr id="11" name="TextBox 11"/>
          <p:cNvSpPr txBox="1"/>
          <p:nvPr/>
        </p:nvSpPr>
        <p:spPr>
          <a:xfrm>
            <a:off x="19665" y="1465835"/>
            <a:ext cx="7813548" cy="2872581"/>
          </a:xfrm>
          <a:prstGeom prst="rect">
            <a:avLst/>
          </a:prstGeom>
        </p:spPr>
        <p:txBody>
          <a:bodyPr lIns="0" tIns="0" rIns="0" bIns="0" rtlCol="0" anchor="t">
            <a:spAutoFit/>
          </a:bodyPr>
          <a:lstStyle/>
          <a:p>
            <a:pPr algn="ctr">
              <a:lnSpc>
                <a:spcPts val="7560"/>
              </a:lnSpc>
            </a:pPr>
            <a:r>
              <a:rPr lang="en-US" sz="4400" dirty="0">
                <a:solidFill>
                  <a:srgbClr val="FF0000"/>
                </a:solidFill>
                <a:latin typeface="Times New Roman Bold"/>
              </a:rPr>
              <a:t>Problem Statement</a:t>
            </a:r>
          </a:p>
          <a:p>
            <a:pPr algn="l">
              <a:lnSpc>
                <a:spcPts val="5794"/>
              </a:lnSpc>
            </a:pPr>
            <a:endParaRPr lang="en-US" sz="4200" u="sng" dirty="0">
              <a:solidFill>
                <a:srgbClr val="FF0000"/>
              </a:solidFill>
              <a:latin typeface="Times New Roman Bold"/>
            </a:endParaRPr>
          </a:p>
          <a:p>
            <a:pPr algn="l">
              <a:lnSpc>
                <a:spcPts val="4536"/>
              </a:lnSpc>
            </a:pPr>
            <a:endParaRPr lang="en-US" sz="4200" u="sng" dirty="0">
              <a:solidFill>
                <a:srgbClr val="FF0000"/>
              </a:solidFill>
              <a:latin typeface="Times New Roman Bold"/>
            </a:endParaRPr>
          </a:p>
          <a:p>
            <a:pPr algn="l">
              <a:lnSpc>
                <a:spcPts val="4536"/>
              </a:lnSpc>
            </a:pPr>
            <a:endParaRPr lang="en-US" sz="4200" u="sng" dirty="0">
              <a:solidFill>
                <a:srgbClr val="FF0000"/>
              </a:solidFill>
              <a:latin typeface="Times New Roman Bold"/>
            </a:endParaRPr>
          </a:p>
        </p:txBody>
      </p:sp>
      <p:sp>
        <p:nvSpPr>
          <p:cNvPr id="12" name="TextBox 12"/>
          <p:cNvSpPr txBox="1"/>
          <p:nvPr/>
        </p:nvSpPr>
        <p:spPr>
          <a:xfrm>
            <a:off x="1028700" y="3141996"/>
            <a:ext cx="15688990" cy="3860416"/>
          </a:xfrm>
          <a:prstGeom prst="rect">
            <a:avLst/>
          </a:prstGeom>
        </p:spPr>
        <p:txBody>
          <a:bodyPr lIns="0" tIns="0" rIns="0" bIns="0" rtlCol="0" anchor="t">
            <a:spAutoFit/>
          </a:bodyPr>
          <a:lstStyle/>
          <a:p>
            <a:pPr marL="975279" lvl="2" indent="-457200" algn="just">
              <a:lnSpc>
                <a:spcPct val="150000"/>
              </a:lnSpc>
              <a:buFont typeface="Arial" panose="020B0604020202020204" pitchFamily="34" charset="0"/>
              <a:buChar char="•"/>
            </a:pPr>
            <a:r>
              <a:rPr lang="en-US" sz="3000" dirty="0">
                <a:solidFill>
                  <a:srgbClr val="000000"/>
                </a:solidFill>
                <a:latin typeface="Times New Roman"/>
              </a:rPr>
              <a:t>To avoid Lack of transparency and traceability in tracking goods across supply chains</a:t>
            </a:r>
          </a:p>
          <a:p>
            <a:pPr marL="975279" lvl="2" indent="-457200" algn="just">
              <a:lnSpc>
                <a:spcPct val="150000"/>
              </a:lnSpc>
              <a:buFont typeface="Arial" panose="020B0604020202020204" pitchFamily="34" charset="0"/>
              <a:buChar char="•"/>
            </a:pPr>
            <a:r>
              <a:rPr lang="en-US" sz="3000" dirty="0">
                <a:solidFill>
                  <a:srgbClr val="000000"/>
                </a:solidFill>
                <a:latin typeface="Times New Roman"/>
              </a:rPr>
              <a:t>To overcome Security vulnerabilities from centralized databases and intermediaries.</a:t>
            </a:r>
          </a:p>
          <a:p>
            <a:pPr marL="975279" lvl="2" indent="-457200" algn="just">
              <a:lnSpc>
                <a:spcPct val="150000"/>
              </a:lnSpc>
              <a:buFont typeface="Arial" panose="020B0604020202020204" pitchFamily="34" charset="0"/>
              <a:buChar char="•"/>
            </a:pPr>
            <a:r>
              <a:rPr lang="en-US" sz="3000" dirty="0">
                <a:solidFill>
                  <a:srgbClr val="000000"/>
                </a:solidFill>
                <a:latin typeface="Times New Roman"/>
              </a:rPr>
              <a:t>For the reduction of Complexity in documentation and compliance management.</a:t>
            </a:r>
          </a:p>
          <a:p>
            <a:pPr marL="975279" lvl="2" indent="-457200" algn="just">
              <a:lnSpc>
                <a:spcPts val="4759"/>
              </a:lnSpc>
              <a:buFont typeface="Arial" panose="020B0604020202020204" pitchFamily="34" charset="0"/>
              <a:buChar char="•"/>
            </a:pPr>
            <a:endParaRPr lang="en-US" sz="3000" dirty="0">
              <a:solidFill>
                <a:srgbClr val="000000"/>
              </a:solidFill>
              <a:latin typeface="Times New Roman"/>
            </a:endParaRPr>
          </a:p>
          <a:p>
            <a:pPr marL="518079" lvl="2" algn="just">
              <a:lnSpc>
                <a:spcPts val="4759"/>
              </a:lnSpc>
            </a:pPr>
            <a:endParaRPr lang="en-US" sz="3000" dirty="0">
              <a:solidFill>
                <a:srgbClr val="000000"/>
              </a:solidFill>
              <a:latin typeface="Times New Roman"/>
            </a:endParaRPr>
          </a:p>
          <a:p>
            <a:pPr marL="975279" lvl="2" indent="-457200" algn="ctr">
              <a:lnSpc>
                <a:spcPts val="4759"/>
              </a:lnSpc>
              <a:buFont typeface="Arial" panose="020B0604020202020204" pitchFamily="34" charset="0"/>
              <a:buChar char="•"/>
            </a:pPr>
            <a:endParaRPr lang="en-US" sz="3000"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188">
            <a:off x="1780771" y="2602004"/>
            <a:ext cx="14969493" cy="9525"/>
            <a:chOff x="0" y="0"/>
            <a:chExt cx="19959324" cy="12700"/>
          </a:xfrm>
        </p:grpSpPr>
        <p:sp>
          <p:nvSpPr>
            <p:cNvPr id="5" name="Freeform 5"/>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8" name="TextBox 8"/>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11</a:t>
            </a:r>
          </a:p>
        </p:txBody>
      </p:sp>
      <p:graphicFrame>
        <p:nvGraphicFramePr>
          <p:cNvPr id="10" name="Table 10"/>
          <p:cNvGraphicFramePr>
            <a:graphicFrameLocks noGrp="1"/>
          </p:cNvGraphicFramePr>
          <p:nvPr>
            <p:extLst>
              <p:ext uri="{D42A27DB-BD31-4B8C-83A1-F6EECF244321}">
                <p14:modId xmlns:p14="http://schemas.microsoft.com/office/powerpoint/2010/main" val="1073313227"/>
              </p:ext>
            </p:extLst>
          </p:nvPr>
        </p:nvGraphicFramePr>
        <p:xfrm>
          <a:off x="1026243" y="1553000"/>
          <a:ext cx="16204789" cy="7879403"/>
        </p:xfrm>
        <a:graphic>
          <a:graphicData uri="http://schemas.openxmlformats.org/drawingml/2006/table">
            <a:tbl>
              <a:tblPr/>
              <a:tblGrid>
                <a:gridCol w="583789">
                  <a:extLst>
                    <a:ext uri="{9D8B030D-6E8A-4147-A177-3AD203B41FA5}">
                      <a16:colId xmlns:a16="http://schemas.microsoft.com/office/drawing/2014/main" val="20000"/>
                    </a:ext>
                  </a:extLst>
                </a:gridCol>
                <a:gridCol w="3789325">
                  <a:extLst>
                    <a:ext uri="{9D8B030D-6E8A-4147-A177-3AD203B41FA5}">
                      <a16:colId xmlns:a16="http://schemas.microsoft.com/office/drawing/2014/main" val="20001"/>
                    </a:ext>
                  </a:extLst>
                </a:gridCol>
                <a:gridCol w="3328423">
                  <a:extLst>
                    <a:ext uri="{9D8B030D-6E8A-4147-A177-3AD203B41FA5}">
                      <a16:colId xmlns:a16="http://schemas.microsoft.com/office/drawing/2014/main" val="20002"/>
                    </a:ext>
                  </a:extLst>
                </a:gridCol>
                <a:gridCol w="4002497">
                  <a:extLst>
                    <a:ext uri="{9D8B030D-6E8A-4147-A177-3AD203B41FA5}">
                      <a16:colId xmlns:a16="http://schemas.microsoft.com/office/drawing/2014/main" val="20003"/>
                    </a:ext>
                  </a:extLst>
                </a:gridCol>
                <a:gridCol w="4500755">
                  <a:extLst>
                    <a:ext uri="{9D8B030D-6E8A-4147-A177-3AD203B41FA5}">
                      <a16:colId xmlns:a16="http://schemas.microsoft.com/office/drawing/2014/main" val="20004"/>
                    </a:ext>
                  </a:extLst>
                </a:gridCol>
              </a:tblGrid>
              <a:tr h="462861">
                <a:tc>
                  <a:txBody>
                    <a:bodyPr/>
                    <a:lstStyle/>
                    <a:p>
                      <a:pPr algn="just">
                        <a:lnSpc>
                          <a:spcPts val="2879"/>
                        </a:lnSpc>
                        <a:defRPr/>
                      </a:pPr>
                      <a:r>
                        <a:rPr lang="en-US" sz="2400" dirty="0">
                          <a:solidFill>
                            <a:srgbClr val="FFFFFF"/>
                          </a:solidFill>
                          <a:latin typeface="Times New Roman Bold"/>
                        </a:rPr>
                        <a:t>Sr. No</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Authors Name</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Objective</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Method</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Research Gap</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extLst>
                  <a:ext uri="{0D108BD9-81ED-4DB2-BD59-A6C34878D82A}">
                    <a16:rowId xmlns:a16="http://schemas.microsoft.com/office/drawing/2014/main" val="10000"/>
                  </a:ext>
                </a:extLst>
              </a:tr>
              <a:tr h="3175751">
                <a:tc>
                  <a:txBody>
                    <a:bodyPr/>
                    <a:lstStyle/>
                    <a:p>
                      <a:pPr algn="ctr">
                        <a:lnSpc>
                          <a:spcPts val="2879"/>
                        </a:lnSpc>
                        <a:defRPr/>
                      </a:pPr>
                      <a:r>
                        <a:rPr lang="en-US" sz="2400" dirty="0">
                          <a:solidFill>
                            <a:srgbClr val="FFFFFF"/>
                          </a:solidFill>
                          <a:latin typeface="Times New Roman Bold"/>
                        </a:rPr>
                        <a:t>1</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dirty="0">
                          <a:solidFill>
                            <a:srgbClr val="000000"/>
                          </a:solidFill>
                          <a:latin typeface="Times New Roman"/>
                        </a:rPr>
                        <a:t>Ashraf </a:t>
                      </a:r>
                      <a:r>
                        <a:rPr lang="en-US" sz="2400" dirty="0" err="1">
                          <a:solidFill>
                            <a:srgbClr val="000000"/>
                          </a:solidFill>
                          <a:latin typeface="Times New Roman"/>
                        </a:rPr>
                        <a:t>Shirani</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To examine the</a:t>
                      </a:r>
                      <a:endParaRPr lang="en-US" sz="1100" dirty="0"/>
                    </a:p>
                    <a:p>
                      <a:pPr algn="ctr">
                        <a:lnSpc>
                          <a:spcPts val="2879"/>
                        </a:lnSpc>
                      </a:pPr>
                      <a:r>
                        <a:rPr lang="en-US" sz="2400" dirty="0">
                          <a:solidFill>
                            <a:srgbClr val="000000"/>
                          </a:solidFill>
                          <a:latin typeface="Times New Roman"/>
                        </a:rPr>
                        <a:t>feasibility of a blockchain-based approach to enhancing transparency, efficiency, and economy of the global</a:t>
                      </a:r>
                    </a:p>
                    <a:p>
                      <a:pPr algn="ctr">
                        <a:lnSpc>
                          <a:spcPts val="2879"/>
                        </a:lnSpc>
                      </a:pPr>
                      <a:r>
                        <a:rPr lang="en-US" sz="2400" dirty="0">
                          <a:solidFill>
                            <a:srgbClr val="000000"/>
                          </a:solidFill>
                          <a:latin typeface="Times New Roman"/>
                        </a:rPr>
                        <a:t>maritime logistics and finds the approach much promising.</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A proof-of-concept Web client application, built using</a:t>
                      </a:r>
                      <a:endParaRPr lang="en-US" sz="1100" dirty="0"/>
                    </a:p>
                    <a:p>
                      <a:pPr algn="ctr">
                        <a:lnSpc>
                          <a:spcPts val="2879"/>
                        </a:lnSpc>
                      </a:pPr>
                      <a:r>
                        <a:rPr lang="en-US" sz="2400" dirty="0">
                          <a:solidFill>
                            <a:srgbClr val="000000"/>
                          </a:solidFill>
                          <a:latin typeface="Times New Roman"/>
                        </a:rPr>
                        <a:t>Linux Foundation's Hyperledger Sawtooth framework</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Multiple entities in the supply chain,</a:t>
                      </a:r>
                      <a:endParaRPr lang="en-US" sz="1100" dirty="0"/>
                    </a:p>
                    <a:p>
                      <a:pPr algn="ctr">
                        <a:lnSpc>
                          <a:spcPts val="2879"/>
                        </a:lnSpc>
                      </a:pPr>
                      <a:r>
                        <a:rPr lang="en-US" sz="2400" dirty="0">
                          <a:solidFill>
                            <a:srgbClr val="000000"/>
                          </a:solidFill>
                          <a:latin typeface="Times New Roman"/>
                        </a:rPr>
                        <a:t>with their disjointed and often incompatible administrative procedures, outdated paperwork practices, and</a:t>
                      </a:r>
                    </a:p>
                    <a:p>
                      <a:pPr algn="ctr">
                        <a:lnSpc>
                          <a:spcPts val="2879"/>
                        </a:lnSpc>
                      </a:pPr>
                      <a:r>
                        <a:rPr lang="en-US" sz="2400" dirty="0">
                          <a:solidFill>
                            <a:srgbClr val="000000"/>
                          </a:solidFill>
                          <a:latin typeface="Times New Roman"/>
                        </a:rPr>
                        <a:t>competing interests, add a great deal to the cost and time for exporters and importers.</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extLst>
                  <a:ext uri="{0D108BD9-81ED-4DB2-BD59-A6C34878D82A}">
                    <a16:rowId xmlns:a16="http://schemas.microsoft.com/office/drawing/2014/main" val="10001"/>
                  </a:ext>
                </a:extLst>
              </a:tr>
              <a:tr h="3457604">
                <a:tc>
                  <a:txBody>
                    <a:bodyPr/>
                    <a:lstStyle/>
                    <a:p>
                      <a:pPr algn="ctr">
                        <a:lnSpc>
                          <a:spcPts val="2879"/>
                        </a:lnSpc>
                        <a:defRPr/>
                      </a:pPr>
                      <a:r>
                        <a:rPr lang="en-US" sz="2400" dirty="0">
                          <a:solidFill>
                            <a:srgbClr val="FFFFFF"/>
                          </a:solidFill>
                          <a:latin typeface="Times New Roman Bold"/>
                        </a:rPr>
                        <a:t>2</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dirty="0" err="1">
                          <a:solidFill>
                            <a:srgbClr val="000000"/>
                          </a:solidFill>
                          <a:latin typeface="Times New Roman"/>
                        </a:rPr>
                        <a:t>Lifeng</a:t>
                      </a:r>
                      <a:r>
                        <a:rPr lang="en-US" sz="2400" dirty="0">
                          <a:solidFill>
                            <a:srgbClr val="000000"/>
                          </a:solidFill>
                          <a:latin typeface="Times New Roman"/>
                        </a:rPr>
                        <a:t> Ni , Elnaz </a:t>
                      </a:r>
                      <a:r>
                        <a:rPr lang="en-US" sz="2400" dirty="0" err="1">
                          <a:solidFill>
                            <a:srgbClr val="000000"/>
                          </a:solidFill>
                          <a:latin typeface="Times New Roman"/>
                        </a:rPr>
                        <a:t>Irannezhad</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To emulate the shipping logistics process and illustrate the automated and self-executing nature of smart contracts and transactions among various logistics participants by implementing RAFT</a:t>
                      </a:r>
                      <a:endParaRPr lang="en-US" sz="1100" dirty="0"/>
                    </a:p>
                    <a:p>
                      <a:pPr algn="ctr">
                        <a:lnSpc>
                          <a:spcPts val="2879"/>
                        </a:lnSpc>
                      </a:pPr>
                      <a:r>
                        <a:rPr lang="en-US" sz="2400" dirty="0">
                          <a:solidFill>
                            <a:srgbClr val="000000"/>
                          </a:solidFill>
                          <a:latin typeface="Times New Roman"/>
                        </a:rPr>
                        <a:t>consensus mechanism.</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Homomorphic Encryption technique is used to enhance the security against brute force attacks and Improvement in encryption process was greater compared to the decryption process.</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Techniques for reducing the size of ciphertext and public key need to be investigated and analysis of bootstrapping procedure needs to be performed.</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extLst>
                  <a:ext uri="{0D108BD9-81ED-4DB2-BD59-A6C34878D82A}">
                    <a16:rowId xmlns:a16="http://schemas.microsoft.com/office/drawing/2014/main" val="10002"/>
                  </a:ext>
                </a:extLst>
              </a:tr>
            </a:tbl>
          </a:graphicData>
        </a:graphic>
      </p:graphicFrame>
      <p:sp>
        <p:nvSpPr>
          <p:cNvPr id="11" name="TextBox 9">
            <a:extLst>
              <a:ext uri="{FF2B5EF4-FFF2-40B4-BE49-F238E27FC236}">
                <a16:creationId xmlns:a16="http://schemas.microsoft.com/office/drawing/2014/main" id="{369B0E3F-1D02-8CCC-2126-2DEAB7EA8257}"/>
              </a:ext>
            </a:extLst>
          </p:cNvPr>
          <p:cNvSpPr txBox="1"/>
          <p:nvPr/>
        </p:nvSpPr>
        <p:spPr>
          <a:xfrm>
            <a:off x="1060655" y="508882"/>
            <a:ext cx="14904720" cy="628377"/>
          </a:xfrm>
          <a:prstGeom prst="rect">
            <a:avLst/>
          </a:prstGeom>
        </p:spPr>
        <p:txBody>
          <a:bodyPr lIns="0" tIns="0" rIns="0" bIns="0" rtlCol="0" anchor="t">
            <a:spAutoFit/>
          </a:bodyPr>
          <a:lstStyle/>
          <a:p>
            <a:pPr algn="l">
              <a:lnSpc>
                <a:spcPts val="4896"/>
              </a:lnSpc>
            </a:pPr>
            <a:r>
              <a:rPr lang="en-US" sz="4400" spc="-75" dirty="0">
                <a:solidFill>
                  <a:srgbClr val="FF0000"/>
                </a:solidFill>
                <a:latin typeface="Times New Roman Bold"/>
              </a:rPr>
              <a:t>Literature Review </a:t>
            </a:r>
          </a:p>
        </p:txBody>
      </p:sp>
      <p:grpSp>
        <p:nvGrpSpPr>
          <p:cNvPr id="12" name="Group 4">
            <a:extLst>
              <a:ext uri="{FF2B5EF4-FFF2-40B4-BE49-F238E27FC236}">
                <a16:creationId xmlns:a16="http://schemas.microsoft.com/office/drawing/2014/main" id="{2D487C63-88BD-82D6-9543-ED5ADC78E64F}"/>
              </a:ext>
            </a:extLst>
          </p:cNvPr>
          <p:cNvGrpSpPr/>
          <p:nvPr/>
        </p:nvGrpSpPr>
        <p:grpSpPr>
          <a:xfrm rot="2188">
            <a:off x="1026245" y="1294734"/>
            <a:ext cx="14969493" cy="9525"/>
            <a:chOff x="0" y="0"/>
            <a:chExt cx="19959324" cy="12700"/>
          </a:xfrm>
        </p:grpSpPr>
        <p:sp>
          <p:nvSpPr>
            <p:cNvPr id="13" name="Freeform 5">
              <a:extLst>
                <a:ext uri="{FF2B5EF4-FFF2-40B4-BE49-F238E27FC236}">
                  <a16:creationId xmlns:a16="http://schemas.microsoft.com/office/drawing/2014/main" id="{91130DD3-948C-0766-C4B3-5720C8D07D64}"/>
                </a:ext>
              </a:extLst>
            </p:cNvPr>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16" name="Freeform 6">
            <a:extLst>
              <a:ext uri="{FF2B5EF4-FFF2-40B4-BE49-F238E27FC236}">
                <a16:creationId xmlns:a16="http://schemas.microsoft.com/office/drawing/2014/main" id="{D01945A7-6E06-E105-E4A7-8F05BE6ADD92}"/>
              </a:ext>
            </a:extLst>
          </p:cNvPr>
          <p:cNvSpPr/>
          <p:nvPr/>
        </p:nvSpPr>
        <p:spPr>
          <a:xfrm>
            <a:off x="0" y="9611095"/>
            <a:ext cx="18288000"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7" name="Freeform 7">
            <a:extLst>
              <a:ext uri="{FF2B5EF4-FFF2-40B4-BE49-F238E27FC236}">
                <a16:creationId xmlns:a16="http://schemas.microsoft.com/office/drawing/2014/main" id="{FBEF08B1-FEEB-5C62-68E8-AA5E6600A259}"/>
              </a:ext>
            </a:extLst>
          </p:cNvPr>
          <p:cNvSpPr/>
          <p:nvPr/>
        </p:nvSpPr>
        <p:spPr>
          <a:xfrm>
            <a:off x="0" y="9565272"/>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8">
            <a:extLst>
              <a:ext uri="{FF2B5EF4-FFF2-40B4-BE49-F238E27FC236}">
                <a16:creationId xmlns:a16="http://schemas.microsoft.com/office/drawing/2014/main" id="{3642C39A-DD14-50ED-7E25-B120A1163B25}"/>
              </a:ext>
            </a:extLst>
          </p:cNvPr>
          <p:cNvSpPr txBox="1"/>
          <p:nvPr/>
        </p:nvSpPr>
        <p:spPr>
          <a:xfrm>
            <a:off x="1742100" y="9738797"/>
            <a:ext cx="3525526" cy="410369"/>
          </a:xfrm>
          <a:prstGeom prst="rect">
            <a:avLst/>
          </a:prstGeom>
        </p:spPr>
        <p:txBody>
          <a:bodyPr lIns="0" tIns="0" rIns="0" bIns="0" rtlCol="0" anchor="t">
            <a:spAutoFit/>
          </a:bodyPr>
          <a:lstStyle/>
          <a:p>
            <a:pPr>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19" name="TextBox 9">
            <a:extLst>
              <a:ext uri="{FF2B5EF4-FFF2-40B4-BE49-F238E27FC236}">
                <a16:creationId xmlns:a16="http://schemas.microsoft.com/office/drawing/2014/main" id="{D318C54A-E375-246D-AC20-D088107F1CA0}"/>
              </a:ext>
            </a:extLst>
          </p:cNvPr>
          <p:cNvSpPr txBox="1"/>
          <p:nvPr/>
        </p:nvSpPr>
        <p:spPr>
          <a:xfrm>
            <a:off x="5625458" y="973879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20" name="TextBox 10">
            <a:extLst>
              <a:ext uri="{FF2B5EF4-FFF2-40B4-BE49-F238E27FC236}">
                <a16:creationId xmlns:a16="http://schemas.microsoft.com/office/drawing/2014/main" id="{831F7E1B-F713-3D8B-367F-21A42122B0BD}"/>
              </a:ext>
            </a:extLst>
          </p:cNvPr>
          <p:cNvSpPr txBox="1"/>
          <p:nvPr/>
        </p:nvSpPr>
        <p:spPr>
          <a:xfrm>
            <a:off x="14946867" y="973879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0">
            <a:extLst>
              <a:ext uri="{FF2B5EF4-FFF2-40B4-BE49-F238E27FC236}">
                <a16:creationId xmlns:a16="http://schemas.microsoft.com/office/drawing/2014/main" id="{C12602BD-5E49-0CF7-C995-27AAB08FF6FE}"/>
              </a:ext>
            </a:extLst>
          </p:cNvPr>
          <p:cNvGraphicFramePr>
            <a:graphicFrameLocks noGrp="1"/>
          </p:cNvGraphicFramePr>
          <p:nvPr>
            <p:extLst>
              <p:ext uri="{D42A27DB-BD31-4B8C-83A1-F6EECF244321}">
                <p14:modId xmlns:p14="http://schemas.microsoft.com/office/powerpoint/2010/main" val="400583483"/>
              </p:ext>
            </p:extLst>
          </p:nvPr>
        </p:nvGraphicFramePr>
        <p:xfrm>
          <a:off x="1028700" y="1714500"/>
          <a:ext cx="16230600" cy="7651171"/>
        </p:xfrm>
        <a:graphic>
          <a:graphicData uri="http://schemas.openxmlformats.org/drawingml/2006/table">
            <a:tbl>
              <a:tblPr/>
              <a:tblGrid>
                <a:gridCol w="571500">
                  <a:extLst>
                    <a:ext uri="{9D8B030D-6E8A-4147-A177-3AD203B41FA5}">
                      <a16:colId xmlns:a16="http://schemas.microsoft.com/office/drawing/2014/main" val="20000"/>
                    </a:ext>
                  </a:extLst>
                </a:gridCol>
                <a:gridCol w="3808579">
                  <a:extLst>
                    <a:ext uri="{9D8B030D-6E8A-4147-A177-3AD203B41FA5}">
                      <a16:colId xmlns:a16="http://schemas.microsoft.com/office/drawing/2014/main" val="20001"/>
                    </a:ext>
                  </a:extLst>
                </a:gridCol>
                <a:gridCol w="3333724">
                  <a:extLst>
                    <a:ext uri="{9D8B030D-6E8A-4147-A177-3AD203B41FA5}">
                      <a16:colId xmlns:a16="http://schemas.microsoft.com/office/drawing/2014/main" val="20002"/>
                    </a:ext>
                  </a:extLst>
                </a:gridCol>
                <a:gridCol w="4008873">
                  <a:extLst>
                    <a:ext uri="{9D8B030D-6E8A-4147-A177-3AD203B41FA5}">
                      <a16:colId xmlns:a16="http://schemas.microsoft.com/office/drawing/2014/main" val="20003"/>
                    </a:ext>
                  </a:extLst>
                </a:gridCol>
                <a:gridCol w="4507924">
                  <a:extLst>
                    <a:ext uri="{9D8B030D-6E8A-4147-A177-3AD203B41FA5}">
                      <a16:colId xmlns:a16="http://schemas.microsoft.com/office/drawing/2014/main" val="20004"/>
                    </a:ext>
                  </a:extLst>
                </a:gridCol>
              </a:tblGrid>
              <a:tr h="529938">
                <a:tc>
                  <a:txBody>
                    <a:bodyPr/>
                    <a:lstStyle/>
                    <a:p>
                      <a:pPr algn="just">
                        <a:lnSpc>
                          <a:spcPts val="2879"/>
                        </a:lnSpc>
                        <a:defRPr/>
                      </a:pPr>
                      <a:r>
                        <a:rPr lang="en-US" sz="2400" dirty="0">
                          <a:solidFill>
                            <a:srgbClr val="FFFFFF"/>
                          </a:solidFill>
                          <a:latin typeface="Times New Roman Bold"/>
                        </a:rPr>
                        <a:t>Sr. No</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Authors Name</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Objective</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Method</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a:solidFill>
                            <a:srgbClr val="FFFFFF"/>
                          </a:solidFill>
                          <a:latin typeface="Times New Roman Bold"/>
                        </a:rPr>
                        <a:t>Research Gap</a:t>
                      </a:r>
                      <a:endParaRPr lang="en-US" sz="110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extLst>
                  <a:ext uri="{0D108BD9-81ED-4DB2-BD59-A6C34878D82A}">
                    <a16:rowId xmlns:a16="http://schemas.microsoft.com/office/drawing/2014/main" val="10000"/>
                  </a:ext>
                </a:extLst>
              </a:tr>
              <a:tr h="3430731">
                <a:tc>
                  <a:txBody>
                    <a:bodyPr/>
                    <a:lstStyle/>
                    <a:p>
                      <a:pPr algn="ctr">
                        <a:lnSpc>
                          <a:spcPts val="2879"/>
                        </a:lnSpc>
                        <a:defRPr/>
                      </a:pPr>
                      <a:r>
                        <a:rPr lang="en-US" sz="2400" dirty="0">
                          <a:solidFill>
                            <a:srgbClr val="FFFFFF"/>
                          </a:solidFill>
                          <a:latin typeface="Times New Roman Bold"/>
                        </a:rPr>
                        <a:t>3</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just">
                        <a:lnSpc>
                          <a:spcPts val="2879"/>
                        </a:lnSpc>
                        <a:defRPr/>
                      </a:pPr>
                      <a:r>
                        <a:rPr lang="en-US" sz="2400" dirty="0">
                          <a:solidFill>
                            <a:srgbClr val="000000"/>
                          </a:solidFill>
                          <a:latin typeface="Times New Roman"/>
                        </a:rPr>
                        <a:t>      </a:t>
                      </a:r>
                      <a:r>
                        <a:rPr lang="en-US" sz="2400" dirty="0" err="1">
                          <a:solidFill>
                            <a:srgbClr val="000000"/>
                          </a:solidFill>
                          <a:latin typeface="Times New Roman"/>
                        </a:rPr>
                        <a:t>Bc</a:t>
                      </a:r>
                      <a:r>
                        <a:rPr lang="en-US" sz="2400" dirty="0">
                          <a:solidFill>
                            <a:srgbClr val="000000"/>
                          </a:solidFill>
                          <a:latin typeface="Times New Roman"/>
                        </a:rPr>
                        <a:t>. Michal </a:t>
                      </a:r>
                      <a:r>
                        <a:rPr lang="en-US" sz="2400" dirty="0" err="1">
                          <a:solidFill>
                            <a:srgbClr val="000000"/>
                          </a:solidFill>
                          <a:latin typeface="Times New Roman"/>
                        </a:rPr>
                        <a:t>P˚ulp´an</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Development and deployment of SaaS solution for logistics automation in e-commerce</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Implementation strategies for web clients, developed with ReactJS.</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tc>
                  <a:txBody>
                    <a:bodyPr/>
                    <a:lstStyle/>
                    <a:p>
                      <a:pPr algn="ctr">
                        <a:lnSpc>
                          <a:spcPts val="2879"/>
                        </a:lnSpc>
                        <a:defRPr/>
                      </a:pPr>
                      <a:r>
                        <a:rPr lang="en-US" sz="2400" dirty="0">
                          <a:solidFill>
                            <a:srgbClr val="000000"/>
                          </a:solidFill>
                          <a:latin typeface="Times New Roman"/>
                        </a:rPr>
                        <a:t>This platform confronts issues, presenting a new approach to the landscape of automation logistic expedition and post-purchase experience.</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5D9CC"/>
                    </a:solidFill>
                  </a:tcPr>
                </a:tc>
                <a:extLst>
                  <a:ext uri="{0D108BD9-81ED-4DB2-BD59-A6C34878D82A}">
                    <a16:rowId xmlns:a16="http://schemas.microsoft.com/office/drawing/2014/main" val="10001"/>
                  </a:ext>
                </a:extLst>
              </a:tr>
              <a:tr h="3430731">
                <a:tc>
                  <a:txBody>
                    <a:bodyPr/>
                    <a:lstStyle/>
                    <a:p>
                      <a:pPr algn="ctr">
                        <a:lnSpc>
                          <a:spcPts val="2879"/>
                        </a:lnSpc>
                        <a:defRPr/>
                      </a:pPr>
                      <a:r>
                        <a:rPr lang="en-US" sz="2400" dirty="0">
                          <a:solidFill>
                            <a:srgbClr val="FFFFFF"/>
                          </a:solidFill>
                          <a:latin typeface="Times New Roman Bold"/>
                        </a:rPr>
                        <a:t>4</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48312"/>
                    </a:solidFill>
                  </a:tcPr>
                </a:tc>
                <a:tc>
                  <a:txBody>
                    <a:bodyPr/>
                    <a:lstStyle/>
                    <a:p>
                      <a:pPr algn="ctr">
                        <a:lnSpc>
                          <a:spcPts val="2879"/>
                        </a:lnSpc>
                        <a:defRPr/>
                      </a:pPr>
                      <a:r>
                        <a:rPr lang="en-US" sz="2400" dirty="0">
                          <a:solidFill>
                            <a:srgbClr val="000000"/>
                          </a:solidFill>
                          <a:latin typeface="Times New Roman"/>
                        </a:rPr>
                        <a:t>Kelly </a:t>
                      </a:r>
                      <a:r>
                        <a:rPr lang="en-US" sz="2400" dirty="0" err="1">
                          <a:solidFill>
                            <a:srgbClr val="000000"/>
                          </a:solidFill>
                          <a:latin typeface="Times New Roman"/>
                        </a:rPr>
                        <a:t>Gerakoudi‑Ventouri</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This study explored how Blockchain technology can address issues, such as vast documentation and information asymmetry in the shipping industry</a:t>
                      </a:r>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The research data were analyzed based on a qualitative paradigm with grounded theory to explore the significance of blockchain technology to decision-making</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tc>
                  <a:txBody>
                    <a:bodyPr/>
                    <a:lstStyle/>
                    <a:p>
                      <a:pPr algn="ctr">
                        <a:lnSpc>
                          <a:spcPts val="2879"/>
                        </a:lnSpc>
                        <a:defRPr/>
                      </a:pPr>
                      <a:r>
                        <a:rPr lang="en-US" sz="2400" dirty="0">
                          <a:solidFill>
                            <a:srgbClr val="000000"/>
                          </a:solidFill>
                          <a:latin typeface="Times New Roman"/>
                        </a:rPr>
                        <a:t>The present case differs from previous ones can alter the intuitive mode of decision-making, making it more analytical and evidence-based</a:t>
                      </a:r>
                      <a:endParaRPr lang="en-US" sz="1100" dirty="0"/>
                    </a:p>
                  </a:txBody>
                  <a:tcPr marL="33317" marR="33317" marT="33317" marB="33317"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AEDE7"/>
                    </a:solidFill>
                  </a:tcPr>
                </a:tc>
                <a:extLst>
                  <a:ext uri="{0D108BD9-81ED-4DB2-BD59-A6C34878D82A}">
                    <a16:rowId xmlns:a16="http://schemas.microsoft.com/office/drawing/2014/main" val="10002"/>
                  </a:ext>
                </a:extLst>
              </a:tr>
            </a:tbl>
          </a:graphicData>
        </a:graphic>
      </p:graphicFrame>
      <p:sp>
        <p:nvSpPr>
          <p:cNvPr id="3" name="TextBox 9">
            <a:extLst>
              <a:ext uri="{FF2B5EF4-FFF2-40B4-BE49-F238E27FC236}">
                <a16:creationId xmlns:a16="http://schemas.microsoft.com/office/drawing/2014/main" id="{89E128A6-64DF-03A5-E4F5-3D84A8A54A07}"/>
              </a:ext>
            </a:extLst>
          </p:cNvPr>
          <p:cNvSpPr txBox="1"/>
          <p:nvPr/>
        </p:nvSpPr>
        <p:spPr>
          <a:xfrm>
            <a:off x="1060655" y="508882"/>
            <a:ext cx="14904720" cy="628377"/>
          </a:xfrm>
          <a:prstGeom prst="rect">
            <a:avLst/>
          </a:prstGeom>
        </p:spPr>
        <p:txBody>
          <a:bodyPr lIns="0" tIns="0" rIns="0" bIns="0" rtlCol="0" anchor="t">
            <a:spAutoFit/>
          </a:bodyPr>
          <a:lstStyle/>
          <a:p>
            <a:pPr algn="l">
              <a:lnSpc>
                <a:spcPts val="4896"/>
              </a:lnSpc>
            </a:pPr>
            <a:r>
              <a:rPr lang="en-US" sz="4400" spc="-75" dirty="0">
                <a:solidFill>
                  <a:srgbClr val="FF0000"/>
                </a:solidFill>
                <a:latin typeface="Times New Roman Bold"/>
              </a:rPr>
              <a:t>Literature Review </a:t>
            </a:r>
          </a:p>
        </p:txBody>
      </p:sp>
      <p:grpSp>
        <p:nvGrpSpPr>
          <p:cNvPr id="4" name="Group 4">
            <a:extLst>
              <a:ext uri="{FF2B5EF4-FFF2-40B4-BE49-F238E27FC236}">
                <a16:creationId xmlns:a16="http://schemas.microsoft.com/office/drawing/2014/main" id="{9EBFA7BE-D7C3-6294-B0B7-AC4F82097F5C}"/>
              </a:ext>
            </a:extLst>
          </p:cNvPr>
          <p:cNvGrpSpPr/>
          <p:nvPr/>
        </p:nvGrpSpPr>
        <p:grpSpPr>
          <a:xfrm rot="2188">
            <a:off x="1026245" y="1294734"/>
            <a:ext cx="14969493" cy="9525"/>
            <a:chOff x="0" y="0"/>
            <a:chExt cx="19959324" cy="12700"/>
          </a:xfrm>
        </p:grpSpPr>
        <p:sp>
          <p:nvSpPr>
            <p:cNvPr id="5" name="Freeform 5">
              <a:extLst>
                <a:ext uri="{FF2B5EF4-FFF2-40B4-BE49-F238E27FC236}">
                  <a16:creationId xmlns:a16="http://schemas.microsoft.com/office/drawing/2014/main" id="{5C36113B-1252-74D3-C625-0F974005D665}"/>
                </a:ext>
              </a:extLst>
            </p:cNvPr>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7" name="Freeform 7">
            <a:extLst>
              <a:ext uri="{FF2B5EF4-FFF2-40B4-BE49-F238E27FC236}">
                <a16:creationId xmlns:a16="http://schemas.microsoft.com/office/drawing/2014/main" id="{C0C78178-9152-B299-75D9-4800CE52AB4F}"/>
              </a:ext>
            </a:extLst>
          </p:cNvPr>
          <p:cNvSpPr/>
          <p:nvPr/>
        </p:nvSpPr>
        <p:spPr>
          <a:xfrm>
            <a:off x="0" y="9530928"/>
            <a:ext cx="18283238" cy="96012"/>
          </a:xfrm>
          <a:custGeom>
            <a:avLst/>
            <a:gdLst/>
            <a:ahLst/>
            <a:cxnLst/>
            <a:rect l="l" t="t" r="r" b="b"/>
            <a:pathLst>
              <a:path w="18283238" h="96012">
                <a:moveTo>
                  <a:pt x="0" y="0"/>
                </a:moveTo>
                <a:lnTo>
                  <a:pt x="18283238" y="0"/>
                </a:lnTo>
                <a:lnTo>
                  <a:pt x="18283238" y="96012"/>
                </a:lnTo>
                <a:lnTo>
                  <a:pt x="0" y="96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8">
            <a:extLst>
              <a:ext uri="{FF2B5EF4-FFF2-40B4-BE49-F238E27FC236}">
                <a16:creationId xmlns:a16="http://schemas.microsoft.com/office/drawing/2014/main" id="{F5084969-9E0F-BDEE-9D5A-DDF4576A274C}"/>
              </a:ext>
            </a:extLst>
          </p:cNvPr>
          <p:cNvSpPr txBox="1"/>
          <p:nvPr/>
        </p:nvSpPr>
        <p:spPr>
          <a:xfrm>
            <a:off x="14942127" y="9716347"/>
            <a:ext cx="1785158" cy="475297"/>
          </a:xfrm>
          <a:prstGeom prst="rect">
            <a:avLst/>
          </a:prstGeom>
        </p:spPr>
        <p:txBody>
          <a:bodyPr lIns="0" tIns="0" rIns="0" bIns="0" rtlCol="0" anchor="t">
            <a:spAutoFit/>
          </a:bodyPr>
          <a:lstStyle/>
          <a:p>
            <a:pPr algn="r">
              <a:lnSpc>
                <a:spcPts val="1888"/>
              </a:lnSpc>
            </a:pPr>
            <a:r>
              <a:rPr lang="en-US" sz="1575" spc="14">
                <a:solidFill>
                  <a:srgbClr val="FFFFFF"/>
                </a:solidFill>
                <a:latin typeface="TT Rounds Condensed"/>
              </a:rPr>
              <a:t>11</a:t>
            </a:r>
          </a:p>
        </p:txBody>
      </p:sp>
      <p:sp>
        <p:nvSpPr>
          <p:cNvPr id="18" name="Freeform 6">
            <a:extLst>
              <a:ext uri="{FF2B5EF4-FFF2-40B4-BE49-F238E27FC236}">
                <a16:creationId xmlns:a16="http://schemas.microsoft.com/office/drawing/2014/main" id="{2EA0F771-6A51-406E-345C-375B5BFDE0E6}"/>
              </a:ext>
            </a:extLst>
          </p:cNvPr>
          <p:cNvSpPr/>
          <p:nvPr/>
        </p:nvSpPr>
        <p:spPr>
          <a:xfrm>
            <a:off x="0" y="9611095"/>
            <a:ext cx="18288000" cy="685800"/>
          </a:xfrm>
          <a:custGeom>
            <a:avLst/>
            <a:gdLst/>
            <a:ahLst/>
            <a:cxnLst/>
            <a:rect l="l" t="t" r="r" b="b"/>
            <a:pathLst>
              <a:path w="18283238" h="685800">
                <a:moveTo>
                  <a:pt x="0" y="0"/>
                </a:moveTo>
                <a:lnTo>
                  <a:pt x="18283238" y="0"/>
                </a:lnTo>
                <a:lnTo>
                  <a:pt x="18283238" y="685800"/>
                </a:lnTo>
                <a:lnTo>
                  <a:pt x="0" y="685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9" name="TextBox 8">
            <a:extLst>
              <a:ext uri="{FF2B5EF4-FFF2-40B4-BE49-F238E27FC236}">
                <a16:creationId xmlns:a16="http://schemas.microsoft.com/office/drawing/2014/main" id="{D52F2E10-5FDF-F32F-F945-7E816B1DC2BA}"/>
              </a:ext>
            </a:extLst>
          </p:cNvPr>
          <p:cNvSpPr txBox="1"/>
          <p:nvPr/>
        </p:nvSpPr>
        <p:spPr>
          <a:xfrm>
            <a:off x="1742100" y="9738797"/>
            <a:ext cx="3525526" cy="410369"/>
          </a:xfrm>
          <a:prstGeom prst="rect">
            <a:avLst/>
          </a:prstGeom>
        </p:spPr>
        <p:txBody>
          <a:bodyPr lIns="0" tIns="0" rIns="0" bIns="0" rtlCol="0" anchor="t">
            <a:spAutoFit/>
          </a:bodyPr>
          <a:lstStyle/>
          <a:p>
            <a:pPr>
              <a:lnSpc>
                <a:spcPts val="1620"/>
              </a:lnSpc>
            </a:pPr>
            <a:r>
              <a:rPr lang="en-US" sz="1350" spc="12" dirty="0">
                <a:solidFill>
                  <a:srgbClr val="FFFFFF"/>
                </a:solidFill>
                <a:latin typeface="TT Rounds Condensed"/>
              </a:rPr>
              <a:t>09-08-2024</a:t>
            </a:r>
          </a:p>
          <a:p>
            <a:pPr algn="l">
              <a:lnSpc>
                <a:spcPts val="1620"/>
              </a:lnSpc>
            </a:pPr>
            <a:endParaRPr lang="en-US" sz="1350" spc="12" dirty="0">
              <a:solidFill>
                <a:srgbClr val="FFFFFF"/>
              </a:solidFill>
              <a:latin typeface="TT Rounds Condensed"/>
            </a:endParaRPr>
          </a:p>
        </p:txBody>
      </p:sp>
      <p:sp>
        <p:nvSpPr>
          <p:cNvPr id="20" name="TextBox 9">
            <a:extLst>
              <a:ext uri="{FF2B5EF4-FFF2-40B4-BE49-F238E27FC236}">
                <a16:creationId xmlns:a16="http://schemas.microsoft.com/office/drawing/2014/main" id="{6925E963-5504-3882-0183-2E087E1F35DB}"/>
              </a:ext>
            </a:extLst>
          </p:cNvPr>
          <p:cNvSpPr txBox="1"/>
          <p:nvPr/>
        </p:nvSpPr>
        <p:spPr>
          <a:xfrm>
            <a:off x="5625458" y="973879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21" name="TextBox 10">
            <a:extLst>
              <a:ext uri="{FF2B5EF4-FFF2-40B4-BE49-F238E27FC236}">
                <a16:creationId xmlns:a16="http://schemas.microsoft.com/office/drawing/2014/main" id="{8F0D6003-5188-CB6B-B28B-0ADFC0D7B856}"/>
              </a:ext>
            </a:extLst>
          </p:cNvPr>
          <p:cNvSpPr txBox="1"/>
          <p:nvPr/>
        </p:nvSpPr>
        <p:spPr>
          <a:xfrm>
            <a:off x="14946867" y="9738797"/>
            <a:ext cx="1785158" cy="476925"/>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8</a:t>
            </a:r>
          </a:p>
          <a:p>
            <a:pPr algn="r">
              <a:lnSpc>
                <a:spcPts val="1888"/>
              </a:lnSpc>
            </a:pPr>
            <a:endParaRPr lang="en-US" sz="1575" spc="14" dirty="0">
              <a:solidFill>
                <a:srgbClr val="FFFFFF"/>
              </a:solidFill>
              <a:latin typeface="TT Rounds Condensed"/>
            </a:endParaRPr>
          </a:p>
        </p:txBody>
      </p:sp>
    </p:spTree>
    <p:extLst>
      <p:ext uri="{BB962C8B-B14F-4D97-AF65-F5344CB8AC3E}">
        <p14:creationId xmlns:p14="http://schemas.microsoft.com/office/powerpoint/2010/main" val="353442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5DFDB39-0A62-70B8-D920-0E034AD88E00}"/>
              </a:ext>
            </a:extLst>
          </p:cNvPr>
          <p:cNvSpPr/>
          <p:nvPr/>
        </p:nvSpPr>
        <p:spPr>
          <a:xfrm>
            <a:off x="1" y="9601200"/>
            <a:ext cx="18288000" cy="685800"/>
          </a:xfrm>
          <a:custGeom>
            <a:avLst/>
            <a:gdLst/>
            <a:ahLst/>
            <a:cxnLst/>
            <a:rect l="l" t="t" r="r" b="b"/>
            <a:pathLst>
              <a:path w="18288000" h="685800">
                <a:moveTo>
                  <a:pt x="0" y="0"/>
                </a:moveTo>
                <a:lnTo>
                  <a:pt x="18288000" y="0"/>
                </a:lnTo>
                <a:lnTo>
                  <a:pt x="18288000" y="685800"/>
                </a:lnTo>
                <a:lnTo>
                  <a:pt x="0" y="685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6077D7A1-DA14-0587-BA42-590DAC256535}"/>
              </a:ext>
            </a:extLst>
          </p:cNvPr>
          <p:cNvSpPr/>
          <p:nvPr/>
        </p:nvSpPr>
        <p:spPr>
          <a:xfrm>
            <a:off x="0" y="9501474"/>
            <a:ext cx="18288000" cy="98965"/>
          </a:xfrm>
          <a:custGeom>
            <a:avLst/>
            <a:gdLst/>
            <a:ahLst/>
            <a:cxnLst/>
            <a:rect l="l" t="t" r="r" b="b"/>
            <a:pathLst>
              <a:path w="18288000" h="98965">
                <a:moveTo>
                  <a:pt x="0" y="0"/>
                </a:moveTo>
                <a:lnTo>
                  <a:pt x="18288000" y="0"/>
                </a:lnTo>
                <a:lnTo>
                  <a:pt x="18288000" y="98965"/>
                </a:lnTo>
                <a:lnTo>
                  <a:pt x="0" y="98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a:extLst>
              <a:ext uri="{FF2B5EF4-FFF2-40B4-BE49-F238E27FC236}">
                <a16:creationId xmlns:a16="http://schemas.microsoft.com/office/drawing/2014/main" id="{B1CAF293-9C0C-27F8-184B-CDD709F73EA5}"/>
              </a:ext>
            </a:extLst>
          </p:cNvPr>
          <p:cNvGrpSpPr/>
          <p:nvPr/>
        </p:nvGrpSpPr>
        <p:grpSpPr>
          <a:xfrm rot="2188">
            <a:off x="1620922" y="2446175"/>
            <a:ext cx="14969493" cy="9525"/>
            <a:chOff x="0" y="0"/>
            <a:chExt cx="19959324" cy="12700"/>
          </a:xfrm>
        </p:grpSpPr>
        <p:sp>
          <p:nvSpPr>
            <p:cNvPr id="5" name="Freeform 5">
              <a:extLst>
                <a:ext uri="{FF2B5EF4-FFF2-40B4-BE49-F238E27FC236}">
                  <a16:creationId xmlns:a16="http://schemas.microsoft.com/office/drawing/2014/main" id="{5EE8FB92-40F9-793B-A8A3-24F8960FCCCC}"/>
                </a:ext>
              </a:extLst>
            </p:cNvPr>
            <p:cNvSpPr/>
            <p:nvPr/>
          </p:nvSpPr>
          <p:spPr>
            <a:xfrm>
              <a:off x="0" y="0"/>
              <a:ext cx="19959320" cy="12700"/>
            </a:xfrm>
            <a:custGeom>
              <a:avLst/>
              <a:gdLst/>
              <a:ahLst/>
              <a:cxnLst/>
              <a:rect l="l" t="t" r="r" b="b"/>
              <a:pathLst>
                <a:path w="19959320" h="12700">
                  <a:moveTo>
                    <a:pt x="6350" y="0"/>
                  </a:moveTo>
                  <a:lnTo>
                    <a:pt x="19952970" y="0"/>
                  </a:lnTo>
                  <a:cubicBezTo>
                    <a:pt x="19956526" y="0"/>
                    <a:pt x="19959320" y="2794"/>
                    <a:pt x="19959320" y="6350"/>
                  </a:cubicBezTo>
                  <a:cubicBezTo>
                    <a:pt x="19959320" y="9906"/>
                    <a:pt x="19956526" y="12700"/>
                    <a:pt x="19952970" y="12700"/>
                  </a:cubicBezTo>
                  <a:lnTo>
                    <a:pt x="6350" y="12700"/>
                  </a:lnTo>
                  <a:cubicBezTo>
                    <a:pt x="2794" y="12700"/>
                    <a:pt x="0" y="9906"/>
                    <a:pt x="0" y="6350"/>
                  </a:cubicBezTo>
                  <a:cubicBezTo>
                    <a:pt x="0" y="2794"/>
                    <a:pt x="2794" y="0"/>
                    <a:pt x="6350" y="0"/>
                  </a:cubicBezTo>
                  <a:close/>
                </a:path>
              </a:pathLst>
            </a:custGeom>
            <a:solidFill>
              <a:srgbClr val="000000"/>
            </a:solidFill>
          </p:spPr>
        </p:sp>
      </p:grpSp>
      <p:sp>
        <p:nvSpPr>
          <p:cNvPr id="6" name="TextBox 6">
            <a:extLst>
              <a:ext uri="{FF2B5EF4-FFF2-40B4-BE49-F238E27FC236}">
                <a16:creationId xmlns:a16="http://schemas.microsoft.com/office/drawing/2014/main" id="{F954328D-95B1-89D2-5271-F4581A180738}"/>
              </a:ext>
            </a:extLst>
          </p:cNvPr>
          <p:cNvSpPr txBox="1"/>
          <p:nvPr/>
        </p:nvSpPr>
        <p:spPr>
          <a:xfrm>
            <a:off x="1524000" y="1372797"/>
            <a:ext cx="14904720" cy="881267"/>
          </a:xfrm>
          <a:prstGeom prst="rect">
            <a:avLst/>
          </a:prstGeom>
        </p:spPr>
        <p:txBody>
          <a:bodyPr lIns="0" tIns="0" rIns="0" bIns="0" rtlCol="0" anchor="t">
            <a:spAutoFit/>
          </a:bodyPr>
          <a:lstStyle/>
          <a:p>
            <a:pPr>
              <a:lnSpc>
                <a:spcPts val="7560"/>
              </a:lnSpc>
            </a:pPr>
            <a:r>
              <a:rPr lang="en-US" sz="4400" dirty="0">
                <a:solidFill>
                  <a:srgbClr val="FF0000"/>
                </a:solidFill>
                <a:latin typeface="Times New Roman Bold"/>
              </a:rPr>
              <a:t>Gap Analysis</a:t>
            </a:r>
          </a:p>
        </p:txBody>
      </p:sp>
      <p:sp>
        <p:nvSpPr>
          <p:cNvPr id="7" name="TextBox 7">
            <a:extLst>
              <a:ext uri="{FF2B5EF4-FFF2-40B4-BE49-F238E27FC236}">
                <a16:creationId xmlns:a16="http://schemas.microsoft.com/office/drawing/2014/main" id="{F5F7C28F-B6E5-7902-F573-96D15797C4E5}"/>
              </a:ext>
            </a:extLst>
          </p:cNvPr>
          <p:cNvSpPr txBox="1"/>
          <p:nvPr/>
        </p:nvSpPr>
        <p:spPr>
          <a:xfrm>
            <a:off x="1625837" y="2696601"/>
            <a:ext cx="15279357" cy="3379515"/>
          </a:xfrm>
          <a:prstGeom prst="rect">
            <a:avLst/>
          </a:prstGeom>
        </p:spPr>
        <p:txBody>
          <a:bodyPr lIns="0" tIns="0" rIns="0" bIns="0" rtlCol="0" anchor="t">
            <a:spAutoFit/>
          </a:bodyPr>
          <a:lstStyle/>
          <a:p>
            <a:pPr marL="457200" indent="-457200" algn="l">
              <a:lnSpc>
                <a:spcPct val="150000"/>
              </a:lnSpc>
              <a:buFont typeface="Arial" panose="020B0604020202020204" pitchFamily="34" charset="0"/>
              <a:buChar char="•"/>
            </a:pPr>
            <a:r>
              <a:rPr lang="en-US" sz="3000" dirty="0">
                <a:solidFill>
                  <a:srgbClr val="151B26"/>
                </a:solidFill>
                <a:latin typeface="Times New Roman"/>
              </a:rPr>
              <a:t>Interoperability Issues</a:t>
            </a:r>
          </a:p>
          <a:p>
            <a:pPr marL="457200" indent="-457200" algn="l">
              <a:lnSpc>
                <a:spcPct val="150000"/>
              </a:lnSpc>
              <a:buFont typeface="Arial" panose="020B0604020202020204" pitchFamily="34" charset="0"/>
              <a:buChar char="•"/>
            </a:pPr>
            <a:r>
              <a:rPr lang="en-US" sz="3000" dirty="0">
                <a:solidFill>
                  <a:srgbClr val="151B26"/>
                </a:solidFill>
                <a:latin typeface="Times New Roman"/>
              </a:rPr>
              <a:t>Scalability Challenges</a:t>
            </a:r>
          </a:p>
          <a:p>
            <a:pPr marL="457200" indent="-457200" algn="l">
              <a:lnSpc>
                <a:spcPct val="150000"/>
              </a:lnSpc>
              <a:buFont typeface="Arial" panose="020B0604020202020204" pitchFamily="34" charset="0"/>
              <a:buChar char="•"/>
            </a:pPr>
            <a:r>
              <a:rPr lang="en-US" sz="3000" dirty="0">
                <a:solidFill>
                  <a:srgbClr val="151B26"/>
                </a:solidFill>
                <a:latin typeface="Times New Roman"/>
              </a:rPr>
              <a:t>Regulatory and Legal Barriers</a:t>
            </a:r>
          </a:p>
          <a:p>
            <a:pPr marL="457200" indent="-457200" algn="l">
              <a:lnSpc>
                <a:spcPct val="150000"/>
              </a:lnSpc>
              <a:buFont typeface="Arial" panose="020B0604020202020204" pitchFamily="34" charset="0"/>
              <a:buChar char="•"/>
            </a:pPr>
            <a:r>
              <a:rPr lang="en-US" sz="3000" dirty="0">
                <a:solidFill>
                  <a:srgbClr val="151B26"/>
                </a:solidFill>
                <a:latin typeface="Times New Roman"/>
              </a:rPr>
              <a:t>Cost and Complexity</a:t>
            </a:r>
          </a:p>
          <a:p>
            <a:pPr marL="457200" indent="-457200" algn="l">
              <a:lnSpc>
                <a:spcPct val="150000"/>
              </a:lnSpc>
              <a:buFont typeface="Arial" panose="020B0604020202020204" pitchFamily="34" charset="0"/>
              <a:buChar char="•"/>
            </a:pPr>
            <a:r>
              <a:rPr lang="en-US" sz="3000" dirty="0">
                <a:solidFill>
                  <a:srgbClr val="151B26"/>
                </a:solidFill>
                <a:latin typeface="Times New Roman"/>
              </a:rPr>
              <a:t>Data Privacy and Security</a:t>
            </a:r>
          </a:p>
        </p:txBody>
      </p:sp>
      <p:sp>
        <p:nvSpPr>
          <p:cNvPr id="8" name="TextBox 8">
            <a:extLst>
              <a:ext uri="{FF2B5EF4-FFF2-40B4-BE49-F238E27FC236}">
                <a16:creationId xmlns:a16="http://schemas.microsoft.com/office/drawing/2014/main" id="{5C1D84BE-42E4-E731-8D6B-533332FF7B1D}"/>
              </a:ext>
            </a:extLst>
          </p:cNvPr>
          <p:cNvSpPr txBox="1"/>
          <p:nvPr/>
        </p:nvSpPr>
        <p:spPr>
          <a:xfrm>
            <a:off x="1737360" y="9716347"/>
            <a:ext cx="3525526" cy="205184"/>
          </a:xfrm>
          <a:prstGeom prst="rect">
            <a:avLst/>
          </a:prstGeom>
        </p:spPr>
        <p:txBody>
          <a:bodyPr lIns="0" tIns="0" rIns="0" bIns="0" rtlCol="0" anchor="t">
            <a:spAutoFit/>
          </a:bodyPr>
          <a:lstStyle/>
          <a:p>
            <a:pPr algn="l">
              <a:lnSpc>
                <a:spcPts val="1620"/>
              </a:lnSpc>
            </a:pPr>
            <a:r>
              <a:rPr lang="en-US" sz="1350" spc="12" dirty="0">
                <a:solidFill>
                  <a:srgbClr val="FFFFFF"/>
                </a:solidFill>
                <a:latin typeface="TT Rounds Condensed"/>
              </a:rPr>
              <a:t>09-08-2024</a:t>
            </a:r>
          </a:p>
        </p:txBody>
      </p:sp>
      <p:sp>
        <p:nvSpPr>
          <p:cNvPr id="9" name="TextBox 9">
            <a:extLst>
              <a:ext uri="{FF2B5EF4-FFF2-40B4-BE49-F238E27FC236}">
                <a16:creationId xmlns:a16="http://schemas.microsoft.com/office/drawing/2014/main" id="{27B6E86D-E131-E0AF-D878-7805C649CA16}"/>
              </a:ext>
            </a:extLst>
          </p:cNvPr>
          <p:cNvSpPr txBox="1"/>
          <p:nvPr/>
        </p:nvSpPr>
        <p:spPr>
          <a:xfrm>
            <a:off x="5620718" y="9716347"/>
            <a:ext cx="7051326" cy="475297"/>
          </a:xfrm>
          <a:prstGeom prst="rect">
            <a:avLst/>
          </a:prstGeom>
        </p:spPr>
        <p:txBody>
          <a:bodyPr lIns="0" tIns="0" rIns="0" bIns="0" rtlCol="0" anchor="t">
            <a:spAutoFit/>
          </a:bodyPr>
          <a:lstStyle/>
          <a:p>
            <a:pPr algn="ctr">
              <a:lnSpc>
                <a:spcPts val="1620"/>
              </a:lnSpc>
            </a:pPr>
            <a:r>
              <a:rPr lang="en-US" sz="1350" spc="12">
                <a:solidFill>
                  <a:srgbClr val="FFFFFF"/>
                </a:solidFill>
                <a:latin typeface="TT Rounds Condensed"/>
              </a:rPr>
              <a:t>ViMEET</a:t>
            </a:r>
          </a:p>
        </p:txBody>
      </p:sp>
      <p:sp>
        <p:nvSpPr>
          <p:cNvPr id="10" name="TextBox 10">
            <a:extLst>
              <a:ext uri="{FF2B5EF4-FFF2-40B4-BE49-F238E27FC236}">
                <a16:creationId xmlns:a16="http://schemas.microsoft.com/office/drawing/2014/main" id="{9A08F7A3-FBB7-D382-603F-3799EA0D7864}"/>
              </a:ext>
            </a:extLst>
          </p:cNvPr>
          <p:cNvSpPr txBox="1"/>
          <p:nvPr/>
        </p:nvSpPr>
        <p:spPr>
          <a:xfrm>
            <a:off x="14942127" y="9716347"/>
            <a:ext cx="1785158" cy="233269"/>
          </a:xfrm>
          <a:prstGeom prst="rect">
            <a:avLst/>
          </a:prstGeom>
        </p:spPr>
        <p:txBody>
          <a:bodyPr lIns="0" tIns="0" rIns="0" bIns="0" rtlCol="0" anchor="t">
            <a:spAutoFit/>
          </a:bodyPr>
          <a:lstStyle/>
          <a:p>
            <a:pPr algn="r">
              <a:lnSpc>
                <a:spcPts val="1888"/>
              </a:lnSpc>
            </a:pPr>
            <a:r>
              <a:rPr lang="en-US" sz="1575" spc="14" dirty="0">
                <a:solidFill>
                  <a:srgbClr val="FFFFFF"/>
                </a:solidFill>
                <a:latin typeface="TT Rounds Condensed"/>
              </a:rPr>
              <a:t>9</a:t>
            </a:r>
          </a:p>
        </p:txBody>
      </p:sp>
    </p:spTree>
    <p:extLst>
      <p:ext uri="{BB962C8B-B14F-4D97-AF65-F5344CB8AC3E}">
        <p14:creationId xmlns:p14="http://schemas.microsoft.com/office/powerpoint/2010/main" val="162212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635</Words>
  <Application>Microsoft Office PowerPoint</Application>
  <PresentationFormat>Custom</PresentationFormat>
  <Paragraphs>132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TT Rounds Condensed</vt:lpstr>
      <vt:lpstr>Times New Roman Bold Italics</vt:lpstr>
      <vt:lpstr>Times New Roman Bold</vt:lpstr>
      <vt:lpstr>TT Rounds Condensed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Log and ship.pptx</dc:title>
  <dc:creator>Aayush</dc:creator>
  <cp:lastModifiedBy>Aayush Vishwakarma</cp:lastModifiedBy>
  <cp:revision>5</cp:revision>
  <dcterms:created xsi:type="dcterms:W3CDTF">2006-08-16T00:00:00Z</dcterms:created>
  <dcterms:modified xsi:type="dcterms:W3CDTF">2024-08-09T06:19:27Z</dcterms:modified>
  <dc:identifier>DAGBkF0sYRE</dc:identifier>
</cp:coreProperties>
</file>