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48640415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48640415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48640415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48640415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SLIDES_API48640415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SLIDES_API48640415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48640415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48640415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SLIDES_API486404156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SLIDES_API48640415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SLIDES_API48640415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SLIDES_API48640415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486404156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486404156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SLIDES_API48640415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SLIDES_API48640415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48640415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48640415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SLIDES_API48640415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SLIDES_API48640415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48640415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48640415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SLIDES_API48640415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SLIDES_API48640415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48640415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48640415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48640415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48640415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48640415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48640415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Presentation By Gaurav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6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8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12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9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13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15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15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16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14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5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7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