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5" r:id="rId2"/>
    <p:sldId id="264" r:id="rId3"/>
    <p:sldId id="258" r:id="rId4"/>
    <p:sldId id="271" r:id="rId5"/>
    <p:sldId id="275" r:id="rId6"/>
    <p:sldId id="278" r:id="rId7"/>
    <p:sldId id="279" r:id="rId8"/>
    <p:sldId id="274" r:id="rId9"/>
    <p:sldId id="277" r:id="rId10"/>
    <p:sldId id="27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A752FD-6E7B-4201-B662-E65BE44F63D6}">
          <p14:sldIdLst>
            <p14:sldId id="265"/>
            <p14:sldId id="264"/>
            <p14:sldId id="258"/>
            <p14:sldId id="271"/>
            <p14:sldId id="275"/>
            <p14:sldId id="278"/>
            <p14:sldId id="279"/>
            <p14:sldId id="274"/>
            <p14:sldId id="277"/>
            <p14:sldId id="276"/>
          </p14:sldIdLst>
        </p14:section>
        <p14:section name="Untitled Section" id="{56F073F2-E45C-47BB-9596-9AF3870D502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EC870-6922-4194-A9D4-824C10BCE854}" v="1019" dt="2023-09-17T18:20:19.064"/>
    <p1510:client id="{1145CB73-805B-60B8-F674-23AB24C0CECB}" v="1248" dt="2023-09-17T20:24:09.836"/>
    <p1510:client id="{36FBF9F2-197D-4F66-AD3F-1EEAC9286FB7}" v="684" dt="2023-09-18T03:38:49.131"/>
    <p1510:client id="{F68CD45C-70B2-4598-BD8A-D7D8EE56810E}" v="632" dt="2023-09-18T04:53:45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EC25C-B665-4FE0-AB01-565F2EAC79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9AA2EC0-9D34-4036-ADB3-75B27ACD685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Thus, create a voice assistant capable of conversing with user</a:t>
          </a:r>
          <a:r>
            <a:rPr lang="en-GB" dirty="0">
              <a:latin typeface="Neue Haas Grotesk Text Pro"/>
            </a:rPr>
            <a:t>(using text to speech and speech to text model).</a:t>
          </a:r>
          <a:endParaRPr lang="en-US" dirty="0"/>
        </a:p>
      </dgm:t>
    </dgm:pt>
    <dgm:pt modelId="{4401ABF8-25F0-4DD8-B14E-962110B774F5}" type="parTrans" cxnId="{9A7DF861-79A5-4E6D-A542-75D0C56EE9B7}">
      <dgm:prSet/>
      <dgm:spPr/>
      <dgm:t>
        <a:bodyPr/>
        <a:lstStyle/>
        <a:p>
          <a:endParaRPr lang="en-US"/>
        </a:p>
      </dgm:t>
    </dgm:pt>
    <dgm:pt modelId="{7682FBE5-F2EC-4A5E-840C-1C17A57E3444}" type="sibTrans" cxnId="{9A7DF861-79A5-4E6D-A542-75D0C56EE9B7}">
      <dgm:prSet/>
      <dgm:spPr/>
      <dgm:t>
        <a:bodyPr/>
        <a:lstStyle/>
        <a:p>
          <a:endParaRPr lang="en-US"/>
        </a:p>
      </dgm:t>
    </dgm:pt>
    <dgm:pt modelId="{E9E974B3-4A16-4367-B1EC-062556CFE3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device using nodeMCU32 capable of converting given audio input to text</a:t>
          </a:r>
        </a:p>
      </dgm:t>
    </dgm:pt>
    <dgm:pt modelId="{91D4A054-A4BC-41FA-BB92-3EB75C4B7DA7}" type="parTrans" cxnId="{FBEA7BBC-F221-45A5-828D-71867B055A55}">
      <dgm:prSet/>
      <dgm:spPr/>
      <dgm:t>
        <a:bodyPr/>
        <a:lstStyle/>
        <a:p>
          <a:endParaRPr lang="en-IN"/>
        </a:p>
      </dgm:t>
    </dgm:pt>
    <dgm:pt modelId="{BAB072FD-5188-42A6-9EB3-F60B11A98883}" type="sibTrans" cxnId="{FBEA7BBC-F221-45A5-828D-71867B055A55}">
      <dgm:prSet/>
      <dgm:spPr/>
      <dgm:t>
        <a:bodyPr/>
        <a:lstStyle/>
        <a:p>
          <a:endParaRPr lang="en-IN"/>
        </a:p>
      </dgm:t>
    </dgm:pt>
    <dgm:pt modelId="{BC78A39D-87A1-419E-8902-4A6158A6B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smart device capable of conversing with user and giving text replies.</a:t>
          </a:r>
        </a:p>
      </dgm:t>
    </dgm:pt>
    <dgm:pt modelId="{914E42DB-C740-41F8-8350-6C9D5A41BA33}" type="parTrans" cxnId="{EF082EE2-2058-42A5-9647-17239A3C01DA}">
      <dgm:prSet/>
      <dgm:spPr/>
      <dgm:t>
        <a:bodyPr/>
        <a:lstStyle/>
        <a:p>
          <a:endParaRPr lang="en-IN"/>
        </a:p>
      </dgm:t>
    </dgm:pt>
    <dgm:pt modelId="{DD53010F-52D0-4EC2-9BB6-255D00B394F7}" type="sibTrans" cxnId="{EF082EE2-2058-42A5-9647-17239A3C01DA}">
      <dgm:prSet/>
      <dgm:spPr/>
      <dgm:t>
        <a:bodyPr/>
        <a:lstStyle/>
        <a:p>
          <a:endParaRPr lang="en-IN"/>
        </a:p>
      </dgm:t>
    </dgm:pt>
    <dgm:pt modelId="{7EC56EA9-A291-4E88-A179-EEFC6FFB3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Interface the above two </a:t>
          </a:r>
          <a:r>
            <a:rPr lang="en-US"/>
            <a:t>devices and </a:t>
          </a:r>
          <a:r>
            <a:rPr lang="en-US" dirty="0"/>
            <a:t>converting the text output generated by second device to audio output.</a:t>
          </a:r>
        </a:p>
      </dgm:t>
    </dgm:pt>
    <dgm:pt modelId="{E8AF929F-0F0B-4746-AEE4-69EABFEF6513}" type="parTrans" cxnId="{C2EFED82-6AED-49D0-B291-4E318FE8F196}">
      <dgm:prSet/>
      <dgm:spPr/>
      <dgm:t>
        <a:bodyPr/>
        <a:lstStyle/>
        <a:p>
          <a:endParaRPr lang="en-IN"/>
        </a:p>
      </dgm:t>
    </dgm:pt>
    <dgm:pt modelId="{2DDD7703-A64C-4CE2-AF19-AC0DAF1BB5D0}" type="sibTrans" cxnId="{C2EFED82-6AED-49D0-B291-4E318FE8F196}">
      <dgm:prSet/>
      <dgm:spPr/>
      <dgm:t>
        <a:bodyPr/>
        <a:lstStyle/>
        <a:p>
          <a:endParaRPr lang="en-IN"/>
        </a:p>
      </dgm:t>
    </dgm:pt>
    <dgm:pt modelId="{366C0591-5ACA-4B67-9E58-FF61FCAFE231}" type="pres">
      <dgm:prSet presAssocID="{8A5EC25C-B665-4FE0-AB01-565F2EAC7970}" presName="root" presStyleCnt="0">
        <dgm:presLayoutVars>
          <dgm:dir/>
          <dgm:resizeHandles val="exact"/>
        </dgm:presLayoutVars>
      </dgm:prSet>
      <dgm:spPr/>
    </dgm:pt>
    <dgm:pt modelId="{BA992D2C-A5F4-4A63-9BA6-790F2E34A6AA}" type="pres">
      <dgm:prSet presAssocID="{E9E974B3-4A16-4367-B1EC-062556CFE3C4}" presName="compNode" presStyleCnt="0"/>
      <dgm:spPr/>
    </dgm:pt>
    <dgm:pt modelId="{8602FF72-D960-450C-B816-83E2552AE01D}" type="pres">
      <dgm:prSet presAssocID="{E9E974B3-4A16-4367-B1EC-062556CFE3C4}" presName="bgRect" presStyleLbl="bgShp" presStyleIdx="0" presStyleCnt="4"/>
      <dgm:spPr/>
    </dgm:pt>
    <dgm:pt modelId="{16EB94F1-B636-40E4-9E6E-D9B4670C78AF}" type="pres">
      <dgm:prSet presAssocID="{E9E974B3-4A16-4367-B1EC-062556CFE3C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A4D50ED-84D8-41A9-B51F-9CEC2E83591A}" type="pres">
      <dgm:prSet presAssocID="{E9E974B3-4A16-4367-B1EC-062556CFE3C4}" presName="spaceRect" presStyleCnt="0"/>
      <dgm:spPr/>
    </dgm:pt>
    <dgm:pt modelId="{7CC50F55-D330-4C23-ACE7-3FB7BC8D8966}" type="pres">
      <dgm:prSet presAssocID="{E9E974B3-4A16-4367-B1EC-062556CFE3C4}" presName="parTx" presStyleLbl="revTx" presStyleIdx="0" presStyleCnt="4">
        <dgm:presLayoutVars>
          <dgm:chMax val="0"/>
          <dgm:chPref val="0"/>
        </dgm:presLayoutVars>
      </dgm:prSet>
      <dgm:spPr/>
    </dgm:pt>
    <dgm:pt modelId="{BE8A01FD-FFF7-4FA3-9679-6F8DB72C0B3E}" type="pres">
      <dgm:prSet presAssocID="{BAB072FD-5188-42A6-9EB3-F60B11A98883}" presName="sibTrans" presStyleCnt="0"/>
      <dgm:spPr/>
    </dgm:pt>
    <dgm:pt modelId="{593D1BCB-17AC-4F62-A880-2E84CF0A7B41}" type="pres">
      <dgm:prSet presAssocID="{BC78A39D-87A1-419E-8902-4A6158A6B05A}" presName="compNode" presStyleCnt="0"/>
      <dgm:spPr/>
    </dgm:pt>
    <dgm:pt modelId="{8DF74B17-DF71-403A-AF0D-A6388C8FA334}" type="pres">
      <dgm:prSet presAssocID="{BC78A39D-87A1-419E-8902-4A6158A6B05A}" presName="bgRect" presStyleLbl="bgShp" presStyleIdx="1" presStyleCnt="4"/>
      <dgm:spPr/>
    </dgm:pt>
    <dgm:pt modelId="{760FB0F2-4147-46B9-BE1B-296FE9F9475E}" type="pres">
      <dgm:prSet presAssocID="{BC78A39D-87A1-419E-8902-4A6158A6B05A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37FF3CA9-4010-4610-9E1E-14CBDD0F2D55}" type="pres">
      <dgm:prSet presAssocID="{BC78A39D-87A1-419E-8902-4A6158A6B05A}" presName="spaceRect" presStyleCnt="0"/>
      <dgm:spPr/>
    </dgm:pt>
    <dgm:pt modelId="{3166B3F9-68F2-4107-9957-BF691D3945B4}" type="pres">
      <dgm:prSet presAssocID="{BC78A39D-87A1-419E-8902-4A6158A6B05A}" presName="parTx" presStyleLbl="revTx" presStyleIdx="1" presStyleCnt="4">
        <dgm:presLayoutVars>
          <dgm:chMax val="0"/>
          <dgm:chPref val="0"/>
        </dgm:presLayoutVars>
      </dgm:prSet>
      <dgm:spPr/>
    </dgm:pt>
    <dgm:pt modelId="{534921F5-9265-4195-A6FB-0812690FC1D7}" type="pres">
      <dgm:prSet presAssocID="{DD53010F-52D0-4EC2-9BB6-255D00B394F7}" presName="sibTrans" presStyleCnt="0"/>
      <dgm:spPr/>
    </dgm:pt>
    <dgm:pt modelId="{3CF22FE6-F3B9-4F32-B23C-D04DDA158A26}" type="pres">
      <dgm:prSet presAssocID="{7EC56EA9-A291-4E88-A179-EEFC6FFB3990}" presName="compNode" presStyleCnt="0"/>
      <dgm:spPr/>
    </dgm:pt>
    <dgm:pt modelId="{8E6E1FD1-5C24-4736-8DE0-2DF3E6060DBD}" type="pres">
      <dgm:prSet presAssocID="{7EC56EA9-A291-4E88-A179-EEFC6FFB3990}" presName="bgRect" presStyleLbl="bgShp" presStyleIdx="2" presStyleCnt="4"/>
      <dgm:spPr/>
    </dgm:pt>
    <dgm:pt modelId="{513D484E-0222-45F7-AFA7-B67AA1C832A1}" type="pres">
      <dgm:prSet presAssocID="{7EC56EA9-A291-4E88-A179-EEFC6FFB3990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5312EE89-BFF0-4AEB-84F9-1335979F655C}" type="pres">
      <dgm:prSet presAssocID="{7EC56EA9-A291-4E88-A179-EEFC6FFB3990}" presName="spaceRect" presStyleCnt="0"/>
      <dgm:spPr/>
    </dgm:pt>
    <dgm:pt modelId="{5C887EB5-78AC-47AE-A5AC-F606019D3790}" type="pres">
      <dgm:prSet presAssocID="{7EC56EA9-A291-4E88-A179-EEFC6FFB3990}" presName="parTx" presStyleLbl="revTx" presStyleIdx="2" presStyleCnt="4">
        <dgm:presLayoutVars>
          <dgm:chMax val="0"/>
          <dgm:chPref val="0"/>
        </dgm:presLayoutVars>
      </dgm:prSet>
      <dgm:spPr/>
    </dgm:pt>
    <dgm:pt modelId="{54B24DC5-3E6A-44C0-A102-30CD10CC7522}" type="pres">
      <dgm:prSet presAssocID="{2DDD7703-A64C-4CE2-AF19-AC0DAF1BB5D0}" presName="sibTrans" presStyleCnt="0"/>
      <dgm:spPr/>
    </dgm:pt>
    <dgm:pt modelId="{759EB01C-CD8D-460E-87F4-91157F28766D}" type="pres">
      <dgm:prSet presAssocID="{99AA2EC0-9D34-4036-ADB3-75B27ACD6856}" presName="compNode" presStyleCnt="0"/>
      <dgm:spPr/>
    </dgm:pt>
    <dgm:pt modelId="{132462A1-F6F5-4150-8A13-029B559E0CC5}" type="pres">
      <dgm:prSet presAssocID="{99AA2EC0-9D34-4036-ADB3-75B27ACD6856}" presName="bgRect" presStyleLbl="bgShp" presStyleIdx="3" presStyleCnt="4"/>
      <dgm:spPr/>
    </dgm:pt>
    <dgm:pt modelId="{96DE0068-9810-42ED-ACFE-6F39A162CCF2}" type="pres">
      <dgm:prSet presAssocID="{99AA2EC0-9D34-4036-ADB3-75B27ACD6856}" presName="iconRect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56063C3F-15FD-442C-B37D-358E816232E4}" type="pres">
      <dgm:prSet presAssocID="{99AA2EC0-9D34-4036-ADB3-75B27ACD6856}" presName="spaceRect" presStyleCnt="0"/>
      <dgm:spPr/>
    </dgm:pt>
    <dgm:pt modelId="{7F3DB4F9-EAC5-4B0E-AE9E-BDB13293F766}" type="pres">
      <dgm:prSet presAssocID="{99AA2EC0-9D34-4036-ADB3-75B27ACD68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BEFA39-B74E-4826-A4B2-677B4B99C05E}" type="presOf" srcId="{E9E974B3-4A16-4367-B1EC-062556CFE3C4}" destId="{7CC50F55-D330-4C23-ACE7-3FB7BC8D8966}" srcOrd="0" destOrd="0" presId="urn:microsoft.com/office/officeart/2018/2/layout/IconVerticalSolidList"/>
    <dgm:cxn modelId="{9A7DF861-79A5-4E6D-A542-75D0C56EE9B7}" srcId="{8A5EC25C-B665-4FE0-AB01-565F2EAC7970}" destId="{99AA2EC0-9D34-4036-ADB3-75B27ACD6856}" srcOrd="3" destOrd="0" parTransId="{4401ABF8-25F0-4DD8-B14E-962110B774F5}" sibTransId="{7682FBE5-F2EC-4A5E-840C-1C17A57E3444}"/>
    <dgm:cxn modelId="{D6E4FA76-A1D0-4559-ACD4-358DCE270900}" type="presOf" srcId="{BC78A39D-87A1-419E-8902-4A6158A6B05A}" destId="{3166B3F9-68F2-4107-9957-BF691D3945B4}" srcOrd="0" destOrd="0" presId="urn:microsoft.com/office/officeart/2018/2/layout/IconVerticalSolidList"/>
    <dgm:cxn modelId="{C2EFED82-6AED-49D0-B291-4E318FE8F196}" srcId="{8A5EC25C-B665-4FE0-AB01-565F2EAC7970}" destId="{7EC56EA9-A291-4E88-A179-EEFC6FFB3990}" srcOrd="2" destOrd="0" parTransId="{E8AF929F-0F0B-4746-AEE4-69EABFEF6513}" sibTransId="{2DDD7703-A64C-4CE2-AF19-AC0DAF1BB5D0}"/>
    <dgm:cxn modelId="{B16A7595-8DBC-46DC-A922-3A8CCD4B4AD3}" type="presOf" srcId="{99AA2EC0-9D34-4036-ADB3-75B27ACD6856}" destId="{7F3DB4F9-EAC5-4B0E-AE9E-BDB13293F766}" srcOrd="0" destOrd="0" presId="urn:microsoft.com/office/officeart/2018/2/layout/IconVerticalSolidList"/>
    <dgm:cxn modelId="{14E72CA2-CA31-4223-A17D-0EB09D6049FC}" type="presOf" srcId="{8A5EC25C-B665-4FE0-AB01-565F2EAC7970}" destId="{366C0591-5ACA-4B67-9E58-FF61FCAFE231}" srcOrd="0" destOrd="0" presId="urn:microsoft.com/office/officeart/2018/2/layout/IconVerticalSolidList"/>
    <dgm:cxn modelId="{FBEA7BBC-F221-45A5-828D-71867B055A55}" srcId="{8A5EC25C-B665-4FE0-AB01-565F2EAC7970}" destId="{E9E974B3-4A16-4367-B1EC-062556CFE3C4}" srcOrd="0" destOrd="0" parTransId="{91D4A054-A4BC-41FA-BB92-3EB75C4B7DA7}" sibTransId="{BAB072FD-5188-42A6-9EB3-F60B11A98883}"/>
    <dgm:cxn modelId="{EF082EE2-2058-42A5-9647-17239A3C01DA}" srcId="{8A5EC25C-B665-4FE0-AB01-565F2EAC7970}" destId="{BC78A39D-87A1-419E-8902-4A6158A6B05A}" srcOrd="1" destOrd="0" parTransId="{914E42DB-C740-41F8-8350-6C9D5A41BA33}" sibTransId="{DD53010F-52D0-4EC2-9BB6-255D00B394F7}"/>
    <dgm:cxn modelId="{F599EDEF-4F7B-40E1-B54E-7C929AB542E9}" type="presOf" srcId="{7EC56EA9-A291-4E88-A179-EEFC6FFB3990}" destId="{5C887EB5-78AC-47AE-A5AC-F606019D3790}" srcOrd="0" destOrd="0" presId="urn:microsoft.com/office/officeart/2018/2/layout/IconVerticalSolidList"/>
    <dgm:cxn modelId="{C4FCEF30-9462-471C-9CAC-C69EEF5C08F6}" type="presParOf" srcId="{366C0591-5ACA-4B67-9E58-FF61FCAFE231}" destId="{BA992D2C-A5F4-4A63-9BA6-790F2E34A6AA}" srcOrd="0" destOrd="0" presId="urn:microsoft.com/office/officeart/2018/2/layout/IconVerticalSolidList"/>
    <dgm:cxn modelId="{A872032F-67FA-4B61-9F2F-CD0949AB2588}" type="presParOf" srcId="{BA992D2C-A5F4-4A63-9BA6-790F2E34A6AA}" destId="{8602FF72-D960-450C-B816-83E2552AE01D}" srcOrd="0" destOrd="0" presId="urn:microsoft.com/office/officeart/2018/2/layout/IconVerticalSolidList"/>
    <dgm:cxn modelId="{78BCF886-936C-44C7-B445-6AA256FE8951}" type="presParOf" srcId="{BA992D2C-A5F4-4A63-9BA6-790F2E34A6AA}" destId="{16EB94F1-B636-40E4-9E6E-D9B4670C78AF}" srcOrd="1" destOrd="0" presId="urn:microsoft.com/office/officeart/2018/2/layout/IconVerticalSolidList"/>
    <dgm:cxn modelId="{F12BF72F-7A75-414A-AA4D-2EBAA691A757}" type="presParOf" srcId="{BA992D2C-A5F4-4A63-9BA6-790F2E34A6AA}" destId="{DA4D50ED-84D8-41A9-B51F-9CEC2E83591A}" srcOrd="2" destOrd="0" presId="urn:microsoft.com/office/officeart/2018/2/layout/IconVerticalSolidList"/>
    <dgm:cxn modelId="{B70F9359-37F8-433B-A96C-6CE29FAD5532}" type="presParOf" srcId="{BA992D2C-A5F4-4A63-9BA6-790F2E34A6AA}" destId="{7CC50F55-D330-4C23-ACE7-3FB7BC8D8966}" srcOrd="3" destOrd="0" presId="urn:microsoft.com/office/officeart/2018/2/layout/IconVerticalSolidList"/>
    <dgm:cxn modelId="{1DBAD39B-B280-4C46-8819-958738CC86A2}" type="presParOf" srcId="{366C0591-5ACA-4B67-9E58-FF61FCAFE231}" destId="{BE8A01FD-FFF7-4FA3-9679-6F8DB72C0B3E}" srcOrd="1" destOrd="0" presId="urn:microsoft.com/office/officeart/2018/2/layout/IconVerticalSolidList"/>
    <dgm:cxn modelId="{BD02EEA8-A8BE-4096-A8B9-9C9373F1FA33}" type="presParOf" srcId="{366C0591-5ACA-4B67-9E58-FF61FCAFE231}" destId="{593D1BCB-17AC-4F62-A880-2E84CF0A7B41}" srcOrd="2" destOrd="0" presId="urn:microsoft.com/office/officeart/2018/2/layout/IconVerticalSolidList"/>
    <dgm:cxn modelId="{3E51C42E-99A8-4E2A-8CA0-2CD1269A2FAF}" type="presParOf" srcId="{593D1BCB-17AC-4F62-A880-2E84CF0A7B41}" destId="{8DF74B17-DF71-403A-AF0D-A6388C8FA334}" srcOrd="0" destOrd="0" presId="urn:microsoft.com/office/officeart/2018/2/layout/IconVerticalSolidList"/>
    <dgm:cxn modelId="{08D6F648-374A-461C-91F3-0C0113293DF9}" type="presParOf" srcId="{593D1BCB-17AC-4F62-A880-2E84CF0A7B41}" destId="{760FB0F2-4147-46B9-BE1B-296FE9F9475E}" srcOrd="1" destOrd="0" presId="urn:microsoft.com/office/officeart/2018/2/layout/IconVerticalSolidList"/>
    <dgm:cxn modelId="{DFC80309-525A-4377-995B-F1C289714950}" type="presParOf" srcId="{593D1BCB-17AC-4F62-A880-2E84CF0A7B41}" destId="{37FF3CA9-4010-4610-9E1E-14CBDD0F2D55}" srcOrd="2" destOrd="0" presId="urn:microsoft.com/office/officeart/2018/2/layout/IconVerticalSolidList"/>
    <dgm:cxn modelId="{3CC3EF45-D688-4EE5-8CD1-6074C8A624E4}" type="presParOf" srcId="{593D1BCB-17AC-4F62-A880-2E84CF0A7B41}" destId="{3166B3F9-68F2-4107-9957-BF691D3945B4}" srcOrd="3" destOrd="0" presId="urn:microsoft.com/office/officeart/2018/2/layout/IconVerticalSolidList"/>
    <dgm:cxn modelId="{5B5C61B6-8085-489D-8A00-9DB10ABF8E0A}" type="presParOf" srcId="{366C0591-5ACA-4B67-9E58-FF61FCAFE231}" destId="{534921F5-9265-4195-A6FB-0812690FC1D7}" srcOrd="3" destOrd="0" presId="urn:microsoft.com/office/officeart/2018/2/layout/IconVerticalSolidList"/>
    <dgm:cxn modelId="{1355075B-6353-451B-808F-9C9C00EB612A}" type="presParOf" srcId="{366C0591-5ACA-4B67-9E58-FF61FCAFE231}" destId="{3CF22FE6-F3B9-4F32-B23C-D04DDA158A26}" srcOrd="4" destOrd="0" presId="urn:microsoft.com/office/officeart/2018/2/layout/IconVerticalSolidList"/>
    <dgm:cxn modelId="{1889FFCE-9765-43D8-A337-401238F3BC23}" type="presParOf" srcId="{3CF22FE6-F3B9-4F32-B23C-D04DDA158A26}" destId="{8E6E1FD1-5C24-4736-8DE0-2DF3E6060DBD}" srcOrd="0" destOrd="0" presId="urn:microsoft.com/office/officeart/2018/2/layout/IconVerticalSolidList"/>
    <dgm:cxn modelId="{6F6A2178-352A-465B-B4C6-C7C7DB17446C}" type="presParOf" srcId="{3CF22FE6-F3B9-4F32-B23C-D04DDA158A26}" destId="{513D484E-0222-45F7-AFA7-B67AA1C832A1}" srcOrd="1" destOrd="0" presId="urn:microsoft.com/office/officeart/2018/2/layout/IconVerticalSolidList"/>
    <dgm:cxn modelId="{C5BDF98E-20B3-43F4-B822-C84F259CA248}" type="presParOf" srcId="{3CF22FE6-F3B9-4F32-B23C-D04DDA158A26}" destId="{5312EE89-BFF0-4AEB-84F9-1335979F655C}" srcOrd="2" destOrd="0" presId="urn:microsoft.com/office/officeart/2018/2/layout/IconVerticalSolidList"/>
    <dgm:cxn modelId="{BDBDA110-882F-4108-80AC-CCB7952525CD}" type="presParOf" srcId="{3CF22FE6-F3B9-4F32-B23C-D04DDA158A26}" destId="{5C887EB5-78AC-47AE-A5AC-F606019D3790}" srcOrd="3" destOrd="0" presId="urn:microsoft.com/office/officeart/2018/2/layout/IconVerticalSolidList"/>
    <dgm:cxn modelId="{78F65095-D95E-4D5E-ADEF-1C2CB2284059}" type="presParOf" srcId="{366C0591-5ACA-4B67-9E58-FF61FCAFE231}" destId="{54B24DC5-3E6A-44C0-A102-30CD10CC7522}" srcOrd="5" destOrd="0" presId="urn:microsoft.com/office/officeart/2018/2/layout/IconVerticalSolidList"/>
    <dgm:cxn modelId="{D77A1AA3-B60F-44B8-A442-57A9BCDC3537}" type="presParOf" srcId="{366C0591-5ACA-4B67-9E58-FF61FCAFE231}" destId="{759EB01C-CD8D-460E-87F4-91157F28766D}" srcOrd="6" destOrd="0" presId="urn:microsoft.com/office/officeart/2018/2/layout/IconVerticalSolidList"/>
    <dgm:cxn modelId="{A8A64BF9-5525-4932-BF73-4AD7278A4EAF}" type="presParOf" srcId="{759EB01C-CD8D-460E-87F4-91157F28766D}" destId="{132462A1-F6F5-4150-8A13-029B559E0CC5}" srcOrd="0" destOrd="0" presId="urn:microsoft.com/office/officeart/2018/2/layout/IconVerticalSolidList"/>
    <dgm:cxn modelId="{45F4D2FE-C9C5-41F6-9FBE-1D75BFA72EE7}" type="presParOf" srcId="{759EB01C-CD8D-460E-87F4-91157F28766D}" destId="{96DE0068-9810-42ED-ACFE-6F39A162CCF2}" srcOrd="1" destOrd="0" presId="urn:microsoft.com/office/officeart/2018/2/layout/IconVerticalSolidList"/>
    <dgm:cxn modelId="{ED58C57C-AC8E-44AA-BD63-F16FC6EA5CF4}" type="presParOf" srcId="{759EB01C-CD8D-460E-87F4-91157F28766D}" destId="{56063C3F-15FD-442C-B37D-358E816232E4}" srcOrd="2" destOrd="0" presId="urn:microsoft.com/office/officeart/2018/2/layout/IconVerticalSolidList"/>
    <dgm:cxn modelId="{373C524D-637D-4681-977B-88BE85ECAABA}" type="presParOf" srcId="{759EB01C-CD8D-460E-87F4-91157F28766D}" destId="{7F3DB4F9-EAC5-4B0E-AE9E-BDB13293F7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52684-5194-43CF-AD51-A5DBF6B6F76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A768EB-3A38-4F44-9F18-88AE3AB0D11D}">
      <dgm:prSet/>
      <dgm:spPr/>
      <dgm:t>
        <a:bodyPr/>
        <a:lstStyle/>
        <a:p>
          <a:pPr rtl="0"/>
          <a:r>
            <a:rPr lang="en-US" b="1" dirty="0"/>
            <a:t>Speech-To-Text: </a:t>
          </a:r>
        </a:p>
        <a:p>
          <a:pPr rtl="0"/>
          <a:r>
            <a:rPr lang="en-US" b="0" dirty="0"/>
            <a:t>Create a device capable of getting audio input from user and converting it to text.</a:t>
          </a:r>
          <a:endParaRPr lang="en-US" b="1" dirty="0"/>
        </a:p>
      </dgm:t>
    </dgm:pt>
    <dgm:pt modelId="{3062C7C0-C13D-4274-99FC-851428ADF1B1}" type="parTrans" cxnId="{CFCA44B0-4E7E-412C-B379-45901D459265}">
      <dgm:prSet/>
      <dgm:spPr/>
      <dgm:t>
        <a:bodyPr/>
        <a:lstStyle/>
        <a:p>
          <a:endParaRPr lang="en-US"/>
        </a:p>
      </dgm:t>
    </dgm:pt>
    <dgm:pt modelId="{0D9D2165-0895-4DCF-BAF0-6AD86D4710AE}" type="sibTrans" cxnId="{CFCA44B0-4E7E-412C-B379-45901D459265}">
      <dgm:prSet/>
      <dgm:spPr/>
      <dgm:t>
        <a:bodyPr/>
        <a:lstStyle/>
        <a:p>
          <a:endParaRPr lang="en-US"/>
        </a:p>
      </dgm:t>
    </dgm:pt>
    <dgm:pt modelId="{A876794A-7113-49A1-BFB5-92BE06544A9F}">
      <dgm:prSet/>
      <dgm:spPr/>
      <dgm:t>
        <a:bodyPr/>
        <a:lstStyle/>
        <a:p>
          <a:pPr rtl="0"/>
          <a:r>
            <a:rPr lang="en-US" b="1" dirty="0"/>
            <a:t>Connect to internet(and ChatGPT):</a:t>
          </a:r>
        </a:p>
        <a:p>
          <a:pPr rtl="0"/>
          <a:r>
            <a:rPr lang="en-US" b="0" dirty="0"/>
            <a:t>Make a device capable of wireless connection to  internet so that it can access ChatGPT to generate responses to questions asked as text.</a:t>
          </a:r>
        </a:p>
      </dgm:t>
    </dgm:pt>
    <dgm:pt modelId="{DF63D4E2-AE13-4818-BF06-CC2B3971AB0F}" type="parTrans" cxnId="{5FA0C58B-CE88-4547-8700-BBF86D482E91}">
      <dgm:prSet/>
      <dgm:spPr/>
      <dgm:t>
        <a:bodyPr/>
        <a:lstStyle/>
        <a:p>
          <a:endParaRPr lang="en-US"/>
        </a:p>
      </dgm:t>
    </dgm:pt>
    <dgm:pt modelId="{2C719A45-5D87-4875-8B48-C6472A56C357}" type="sibTrans" cxnId="{5FA0C58B-CE88-4547-8700-BBF86D482E91}">
      <dgm:prSet/>
      <dgm:spPr/>
      <dgm:t>
        <a:bodyPr/>
        <a:lstStyle/>
        <a:p>
          <a:endParaRPr lang="en-US"/>
        </a:p>
      </dgm:t>
    </dgm:pt>
    <dgm:pt modelId="{726F0E55-C8BC-43B7-B833-D2BAF5A6B8A3}">
      <dgm:prSet/>
      <dgm:spPr/>
      <dgm:t>
        <a:bodyPr/>
        <a:lstStyle/>
        <a:p>
          <a:pPr rtl="0"/>
          <a:r>
            <a:rPr lang="en-US" b="1" dirty="0"/>
            <a:t>Text-To-Speech:</a:t>
          </a:r>
        </a:p>
        <a:p>
          <a:pPr rtl="0"/>
          <a:r>
            <a:rPr lang="en-US" b="0" dirty="0"/>
            <a:t>Make it so that the second device capable of converting given text reply from ChatGPT to audio output.</a:t>
          </a:r>
        </a:p>
      </dgm:t>
    </dgm:pt>
    <dgm:pt modelId="{AC15B364-B904-42E4-8541-17B09878F845}" type="parTrans" cxnId="{7443B105-6AAE-45CB-99DC-83BAB0A482DA}">
      <dgm:prSet/>
      <dgm:spPr/>
      <dgm:t>
        <a:bodyPr/>
        <a:lstStyle/>
        <a:p>
          <a:endParaRPr lang="en-US"/>
        </a:p>
      </dgm:t>
    </dgm:pt>
    <dgm:pt modelId="{0D9A0DE0-AD2B-4B01-907D-21D18B2EB3FC}" type="sibTrans" cxnId="{7443B105-6AAE-45CB-99DC-83BAB0A482DA}">
      <dgm:prSet/>
      <dgm:spPr/>
      <dgm:t>
        <a:bodyPr/>
        <a:lstStyle/>
        <a:p>
          <a:endParaRPr lang="en-US"/>
        </a:p>
      </dgm:t>
    </dgm:pt>
    <dgm:pt modelId="{58CE896B-0845-4E3A-9612-249C07DC64D5}">
      <dgm:prSet/>
      <dgm:spPr/>
      <dgm:t>
        <a:bodyPr/>
        <a:lstStyle/>
        <a:p>
          <a:pPr rtl="0"/>
          <a:r>
            <a:rPr lang="en-US" b="1" dirty="0"/>
            <a:t>Interfacing Of Devices:</a:t>
          </a:r>
        </a:p>
        <a:p>
          <a:pPr rtl="0"/>
          <a:r>
            <a:rPr lang="en-US" b="0" dirty="0"/>
            <a:t>Interfacing the above devices so that we are able to realize a fully functional voice assistant able to hold real time conversations.</a:t>
          </a:r>
        </a:p>
      </dgm:t>
    </dgm:pt>
    <dgm:pt modelId="{72A0BBC1-F84E-4237-A3E3-BAB8EEEB3CF8}" type="parTrans" cxnId="{DC3C90E3-B824-4054-8E29-75F96E263695}">
      <dgm:prSet/>
      <dgm:spPr/>
      <dgm:t>
        <a:bodyPr/>
        <a:lstStyle/>
        <a:p>
          <a:endParaRPr lang="en-IN"/>
        </a:p>
      </dgm:t>
    </dgm:pt>
    <dgm:pt modelId="{0816DE9A-7ED1-468E-98B0-08B8EE975EAA}" type="sibTrans" cxnId="{DC3C90E3-B824-4054-8E29-75F96E263695}">
      <dgm:prSet/>
      <dgm:spPr/>
      <dgm:t>
        <a:bodyPr/>
        <a:lstStyle/>
        <a:p>
          <a:endParaRPr lang="en-IN"/>
        </a:p>
      </dgm:t>
    </dgm:pt>
    <dgm:pt modelId="{4EE857B8-0BCB-43FE-A487-18A6419D703F}" type="pres">
      <dgm:prSet presAssocID="{B0552684-5194-43CF-AD51-A5DBF6B6F7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817D5B-1281-4DA6-8F62-531A9EBF4EFB}" type="pres">
      <dgm:prSet presAssocID="{70A768EB-3A38-4F44-9F18-88AE3AB0D11D}" presName="hierRoot1" presStyleCnt="0"/>
      <dgm:spPr/>
    </dgm:pt>
    <dgm:pt modelId="{8FA0A0C6-2A56-458F-A8C2-3F242C91702F}" type="pres">
      <dgm:prSet presAssocID="{70A768EB-3A38-4F44-9F18-88AE3AB0D11D}" presName="composite" presStyleCnt="0"/>
      <dgm:spPr/>
    </dgm:pt>
    <dgm:pt modelId="{34F43745-9D15-41F3-A89E-C915AB5D2CC3}" type="pres">
      <dgm:prSet presAssocID="{70A768EB-3A38-4F44-9F18-88AE3AB0D11D}" presName="background" presStyleLbl="node0" presStyleIdx="0" presStyleCnt="4"/>
      <dgm:spPr/>
    </dgm:pt>
    <dgm:pt modelId="{B721B599-A03F-4086-8240-F396FD35094E}" type="pres">
      <dgm:prSet presAssocID="{70A768EB-3A38-4F44-9F18-88AE3AB0D11D}" presName="text" presStyleLbl="fgAcc0" presStyleIdx="0" presStyleCnt="4" custScaleX="116210" custScaleY="103087" custLinFactNeighborX="95000" custLinFactNeighborY="-67023">
        <dgm:presLayoutVars>
          <dgm:chPref val="3"/>
        </dgm:presLayoutVars>
      </dgm:prSet>
      <dgm:spPr/>
    </dgm:pt>
    <dgm:pt modelId="{DFAF6771-8056-455A-94CE-A51DEF45096A}" type="pres">
      <dgm:prSet presAssocID="{70A768EB-3A38-4F44-9F18-88AE3AB0D11D}" presName="hierChild2" presStyleCnt="0"/>
      <dgm:spPr/>
    </dgm:pt>
    <dgm:pt modelId="{6626E327-859F-4430-B6AC-46587ECD45EF}" type="pres">
      <dgm:prSet presAssocID="{A876794A-7113-49A1-BFB5-92BE06544A9F}" presName="hierRoot1" presStyleCnt="0"/>
      <dgm:spPr/>
    </dgm:pt>
    <dgm:pt modelId="{FF32B654-3502-4082-AE5F-05CEC3522B89}" type="pres">
      <dgm:prSet presAssocID="{A876794A-7113-49A1-BFB5-92BE06544A9F}" presName="composite" presStyleCnt="0"/>
      <dgm:spPr/>
    </dgm:pt>
    <dgm:pt modelId="{F0A81A83-7877-433B-AE1A-179DFE5C7131}" type="pres">
      <dgm:prSet presAssocID="{A876794A-7113-49A1-BFB5-92BE06544A9F}" presName="background" presStyleLbl="node0" presStyleIdx="1" presStyleCnt="4"/>
      <dgm:spPr/>
    </dgm:pt>
    <dgm:pt modelId="{A94987BF-7918-418A-B22B-CA8699303388}" type="pres">
      <dgm:prSet presAssocID="{A876794A-7113-49A1-BFB5-92BE06544A9F}" presName="text" presStyleLbl="fgAcc0" presStyleIdx="1" presStyleCnt="4" custScaleX="119980" custScaleY="106349" custLinFactX="84275" custLinFactNeighborX="100000" custLinFactNeighborY="-67391">
        <dgm:presLayoutVars>
          <dgm:chPref val="3"/>
        </dgm:presLayoutVars>
      </dgm:prSet>
      <dgm:spPr/>
    </dgm:pt>
    <dgm:pt modelId="{C99E3B48-2FF2-4CA2-9138-B5B1B7CE83A6}" type="pres">
      <dgm:prSet presAssocID="{A876794A-7113-49A1-BFB5-92BE06544A9F}" presName="hierChild2" presStyleCnt="0"/>
      <dgm:spPr/>
    </dgm:pt>
    <dgm:pt modelId="{1AF73099-F979-4B32-A0FD-F1FB4509982A}" type="pres">
      <dgm:prSet presAssocID="{726F0E55-C8BC-43B7-B833-D2BAF5A6B8A3}" presName="hierRoot1" presStyleCnt="0"/>
      <dgm:spPr/>
    </dgm:pt>
    <dgm:pt modelId="{DDFF13A7-4A6D-4CE5-BEE0-A28EF229D050}" type="pres">
      <dgm:prSet presAssocID="{726F0E55-C8BC-43B7-B833-D2BAF5A6B8A3}" presName="composite" presStyleCnt="0"/>
      <dgm:spPr/>
    </dgm:pt>
    <dgm:pt modelId="{A7A47285-B840-4D7F-B754-699AC430DCD7}" type="pres">
      <dgm:prSet presAssocID="{726F0E55-C8BC-43B7-B833-D2BAF5A6B8A3}" presName="background" presStyleLbl="node0" presStyleIdx="2" presStyleCnt="4"/>
      <dgm:spPr/>
    </dgm:pt>
    <dgm:pt modelId="{26D69DA8-496F-46EB-9AD0-DE2D6790F9ED}" type="pres">
      <dgm:prSet presAssocID="{726F0E55-C8BC-43B7-B833-D2BAF5A6B8A3}" presName="text" presStyleLbl="fgAcc0" presStyleIdx="2" presStyleCnt="4" custScaleX="116203" custScaleY="103001" custLinFactX="-85634" custLinFactNeighborX="-100000" custLinFactNeighborY="95686">
        <dgm:presLayoutVars>
          <dgm:chPref val="3"/>
        </dgm:presLayoutVars>
      </dgm:prSet>
      <dgm:spPr/>
    </dgm:pt>
    <dgm:pt modelId="{27C5E3BF-9F9C-4ECF-B842-9D2DA2A01C0F}" type="pres">
      <dgm:prSet presAssocID="{726F0E55-C8BC-43B7-B833-D2BAF5A6B8A3}" presName="hierChild2" presStyleCnt="0"/>
      <dgm:spPr/>
    </dgm:pt>
    <dgm:pt modelId="{1B6238CE-FDB9-4980-8070-2E1DFFB4DCE2}" type="pres">
      <dgm:prSet presAssocID="{58CE896B-0845-4E3A-9612-249C07DC64D5}" presName="hierRoot1" presStyleCnt="0"/>
      <dgm:spPr/>
    </dgm:pt>
    <dgm:pt modelId="{44EB8531-1B64-4F26-ADFA-FEF5855A8746}" type="pres">
      <dgm:prSet presAssocID="{58CE896B-0845-4E3A-9612-249C07DC64D5}" presName="composite" presStyleCnt="0"/>
      <dgm:spPr/>
    </dgm:pt>
    <dgm:pt modelId="{192BCE88-9185-4938-8BAA-9DFECBC157C8}" type="pres">
      <dgm:prSet presAssocID="{58CE896B-0845-4E3A-9612-249C07DC64D5}" presName="background" presStyleLbl="node0" presStyleIdx="3" presStyleCnt="4"/>
      <dgm:spPr/>
    </dgm:pt>
    <dgm:pt modelId="{F6AB5E44-BF40-4056-8ACF-DC1442107620}" type="pres">
      <dgm:prSet presAssocID="{58CE896B-0845-4E3A-9612-249C07DC64D5}" presName="text" presStyleLbl="fgAcc0" presStyleIdx="3" presStyleCnt="4" custScaleX="130515" custScaleY="110564" custLinFactNeighborX="-96062" custLinFactNeighborY="96530">
        <dgm:presLayoutVars>
          <dgm:chPref val="3"/>
        </dgm:presLayoutVars>
      </dgm:prSet>
      <dgm:spPr/>
    </dgm:pt>
    <dgm:pt modelId="{1D6ECADF-966A-4CC0-ABF3-25E8E5A09642}" type="pres">
      <dgm:prSet presAssocID="{58CE896B-0845-4E3A-9612-249C07DC64D5}" presName="hierChild2" presStyleCnt="0"/>
      <dgm:spPr/>
    </dgm:pt>
  </dgm:ptLst>
  <dgm:cxnLst>
    <dgm:cxn modelId="{7443B105-6AAE-45CB-99DC-83BAB0A482DA}" srcId="{B0552684-5194-43CF-AD51-A5DBF6B6F766}" destId="{726F0E55-C8BC-43B7-B833-D2BAF5A6B8A3}" srcOrd="2" destOrd="0" parTransId="{AC15B364-B904-42E4-8541-17B09878F845}" sibTransId="{0D9A0DE0-AD2B-4B01-907D-21D18B2EB3FC}"/>
    <dgm:cxn modelId="{9A325610-F47D-4C4E-85A7-910A83C44CFC}" type="presOf" srcId="{58CE896B-0845-4E3A-9612-249C07DC64D5}" destId="{F6AB5E44-BF40-4056-8ACF-DC1442107620}" srcOrd="0" destOrd="0" presId="urn:microsoft.com/office/officeart/2005/8/layout/hierarchy1"/>
    <dgm:cxn modelId="{F8BAB071-511A-4178-9430-2EAE4E160161}" type="presOf" srcId="{B0552684-5194-43CF-AD51-A5DBF6B6F766}" destId="{4EE857B8-0BCB-43FE-A487-18A6419D703F}" srcOrd="0" destOrd="0" presId="urn:microsoft.com/office/officeart/2005/8/layout/hierarchy1"/>
    <dgm:cxn modelId="{EDF4397C-BCCC-4ABB-A51D-7B54B8AE50AC}" type="presOf" srcId="{A876794A-7113-49A1-BFB5-92BE06544A9F}" destId="{A94987BF-7918-418A-B22B-CA8699303388}" srcOrd="0" destOrd="0" presId="urn:microsoft.com/office/officeart/2005/8/layout/hierarchy1"/>
    <dgm:cxn modelId="{5FA0C58B-CE88-4547-8700-BBF86D482E91}" srcId="{B0552684-5194-43CF-AD51-A5DBF6B6F766}" destId="{A876794A-7113-49A1-BFB5-92BE06544A9F}" srcOrd="1" destOrd="0" parTransId="{DF63D4E2-AE13-4818-BF06-CC2B3971AB0F}" sibTransId="{2C719A45-5D87-4875-8B48-C6472A56C357}"/>
    <dgm:cxn modelId="{5111C1A7-64F1-4983-B748-BA0158095AE6}" type="presOf" srcId="{726F0E55-C8BC-43B7-B833-D2BAF5A6B8A3}" destId="{26D69DA8-496F-46EB-9AD0-DE2D6790F9ED}" srcOrd="0" destOrd="0" presId="urn:microsoft.com/office/officeart/2005/8/layout/hierarchy1"/>
    <dgm:cxn modelId="{CFCA44B0-4E7E-412C-B379-45901D459265}" srcId="{B0552684-5194-43CF-AD51-A5DBF6B6F766}" destId="{70A768EB-3A38-4F44-9F18-88AE3AB0D11D}" srcOrd="0" destOrd="0" parTransId="{3062C7C0-C13D-4274-99FC-851428ADF1B1}" sibTransId="{0D9D2165-0895-4DCF-BAF0-6AD86D4710AE}"/>
    <dgm:cxn modelId="{93445DB1-D842-4170-BA8D-BCADFFBF81FB}" type="presOf" srcId="{70A768EB-3A38-4F44-9F18-88AE3AB0D11D}" destId="{B721B599-A03F-4086-8240-F396FD35094E}" srcOrd="0" destOrd="0" presId="urn:microsoft.com/office/officeart/2005/8/layout/hierarchy1"/>
    <dgm:cxn modelId="{DC3C90E3-B824-4054-8E29-75F96E263695}" srcId="{B0552684-5194-43CF-AD51-A5DBF6B6F766}" destId="{58CE896B-0845-4E3A-9612-249C07DC64D5}" srcOrd="3" destOrd="0" parTransId="{72A0BBC1-F84E-4237-A3E3-BAB8EEEB3CF8}" sibTransId="{0816DE9A-7ED1-468E-98B0-08B8EE975EAA}"/>
    <dgm:cxn modelId="{13EE3FB3-237E-4787-9391-5D1CCFA644B4}" type="presParOf" srcId="{4EE857B8-0BCB-43FE-A487-18A6419D703F}" destId="{7D817D5B-1281-4DA6-8F62-531A9EBF4EFB}" srcOrd="0" destOrd="0" presId="urn:microsoft.com/office/officeart/2005/8/layout/hierarchy1"/>
    <dgm:cxn modelId="{8013D1D7-9CEE-4A3D-B681-99289220B546}" type="presParOf" srcId="{7D817D5B-1281-4DA6-8F62-531A9EBF4EFB}" destId="{8FA0A0C6-2A56-458F-A8C2-3F242C91702F}" srcOrd="0" destOrd="0" presId="urn:microsoft.com/office/officeart/2005/8/layout/hierarchy1"/>
    <dgm:cxn modelId="{EC6AD3E3-0240-4BBB-8DF5-D00A1B062A23}" type="presParOf" srcId="{8FA0A0C6-2A56-458F-A8C2-3F242C91702F}" destId="{34F43745-9D15-41F3-A89E-C915AB5D2CC3}" srcOrd="0" destOrd="0" presId="urn:microsoft.com/office/officeart/2005/8/layout/hierarchy1"/>
    <dgm:cxn modelId="{9A3C090B-F9FD-4050-B26C-2FF208D19B19}" type="presParOf" srcId="{8FA0A0C6-2A56-458F-A8C2-3F242C91702F}" destId="{B721B599-A03F-4086-8240-F396FD35094E}" srcOrd="1" destOrd="0" presId="urn:microsoft.com/office/officeart/2005/8/layout/hierarchy1"/>
    <dgm:cxn modelId="{4BE63AE9-2ED3-4CD5-9E2D-05F965F5E6CB}" type="presParOf" srcId="{7D817D5B-1281-4DA6-8F62-531A9EBF4EFB}" destId="{DFAF6771-8056-455A-94CE-A51DEF45096A}" srcOrd="1" destOrd="0" presId="urn:microsoft.com/office/officeart/2005/8/layout/hierarchy1"/>
    <dgm:cxn modelId="{A943C196-D612-4AB3-A90E-24014BB9D156}" type="presParOf" srcId="{4EE857B8-0BCB-43FE-A487-18A6419D703F}" destId="{6626E327-859F-4430-B6AC-46587ECD45EF}" srcOrd="1" destOrd="0" presId="urn:microsoft.com/office/officeart/2005/8/layout/hierarchy1"/>
    <dgm:cxn modelId="{E2D18FEB-48D4-4427-B305-CA47F3DC10E3}" type="presParOf" srcId="{6626E327-859F-4430-B6AC-46587ECD45EF}" destId="{FF32B654-3502-4082-AE5F-05CEC3522B89}" srcOrd="0" destOrd="0" presId="urn:microsoft.com/office/officeart/2005/8/layout/hierarchy1"/>
    <dgm:cxn modelId="{CAB5F429-09AB-412C-9642-AD7088E67CEB}" type="presParOf" srcId="{FF32B654-3502-4082-AE5F-05CEC3522B89}" destId="{F0A81A83-7877-433B-AE1A-179DFE5C7131}" srcOrd="0" destOrd="0" presId="urn:microsoft.com/office/officeart/2005/8/layout/hierarchy1"/>
    <dgm:cxn modelId="{C77D00FE-8185-4A9C-98D8-10D9EF7B6EA0}" type="presParOf" srcId="{FF32B654-3502-4082-AE5F-05CEC3522B89}" destId="{A94987BF-7918-418A-B22B-CA8699303388}" srcOrd="1" destOrd="0" presId="urn:microsoft.com/office/officeart/2005/8/layout/hierarchy1"/>
    <dgm:cxn modelId="{0A581D1C-55E4-447B-A5C0-6D3A4ACFF9EF}" type="presParOf" srcId="{6626E327-859F-4430-B6AC-46587ECD45EF}" destId="{C99E3B48-2FF2-4CA2-9138-B5B1B7CE83A6}" srcOrd="1" destOrd="0" presId="urn:microsoft.com/office/officeart/2005/8/layout/hierarchy1"/>
    <dgm:cxn modelId="{171AC366-7101-48BA-B458-754872FD85C0}" type="presParOf" srcId="{4EE857B8-0BCB-43FE-A487-18A6419D703F}" destId="{1AF73099-F979-4B32-A0FD-F1FB4509982A}" srcOrd="2" destOrd="0" presId="urn:microsoft.com/office/officeart/2005/8/layout/hierarchy1"/>
    <dgm:cxn modelId="{3FF15678-655D-49B2-8539-FBC69F4F410E}" type="presParOf" srcId="{1AF73099-F979-4B32-A0FD-F1FB4509982A}" destId="{DDFF13A7-4A6D-4CE5-BEE0-A28EF229D050}" srcOrd="0" destOrd="0" presId="urn:microsoft.com/office/officeart/2005/8/layout/hierarchy1"/>
    <dgm:cxn modelId="{0D4C71EE-9A6C-4AFE-9EAB-63AFB8196870}" type="presParOf" srcId="{DDFF13A7-4A6D-4CE5-BEE0-A28EF229D050}" destId="{A7A47285-B840-4D7F-B754-699AC430DCD7}" srcOrd="0" destOrd="0" presId="urn:microsoft.com/office/officeart/2005/8/layout/hierarchy1"/>
    <dgm:cxn modelId="{C1C9DBF8-5E14-47E4-AA34-5E7D07216E75}" type="presParOf" srcId="{DDFF13A7-4A6D-4CE5-BEE0-A28EF229D050}" destId="{26D69DA8-496F-46EB-9AD0-DE2D6790F9ED}" srcOrd="1" destOrd="0" presId="urn:microsoft.com/office/officeart/2005/8/layout/hierarchy1"/>
    <dgm:cxn modelId="{811A3D47-E8FA-4BFE-A6F0-C209626C6F7A}" type="presParOf" srcId="{1AF73099-F979-4B32-A0FD-F1FB4509982A}" destId="{27C5E3BF-9F9C-4ECF-B842-9D2DA2A01C0F}" srcOrd="1" destOrd="0" presId="urn:microsoft.com/office/officeart/2005/8/layout/hierarchy1"/>
    <dgm:cxn modelId="{1F663AB4-A77F-45BC-AAA8-504C77D3E532}" type="presParOf" srcId="{4EE857B8-0BCB-43FE-A487-18A6419D703F}" destId="{1B6238CE-FDB9-4980-8070-2E1DFFB4DCE2}" srcOrd="3" destOrd="0" presId="urn:microsoft.com/office/officeart/2005/8/layout/hierarchy1"/>
    <dgm:cxn modelId="{89CB1351-D3D4-42D6-BB25-5B89B16FC80D}" type="presParOf" srcId="{1B6238CE-FDB9-4980-8070-2E1DFFB4DCE2}" destId="{44EB8531-1B64-4F26-ADFA-FEF5855A8746}" srcOrd="0" destOrd="0" presId="urn:microsoft.com/office/officeart/2005/8/layout/hierarchy1"/>
    <dgm:cxn modelId="{2D720C69-BDA1-4441-BE80-0CCBB1989196}" type="presParOf" srcId="{44EB8531-1B64-4F26-ADFA-FEF5855A8746}" destId="{192BCE88-9185-4938-8BAA-9DFECBC157C8}" srcOrd="0" destOrd="0" presId="urn:microsoft.com/office/officeart/2005/8/layout/hierarchy1"/>
    <dgm:cxn modelId="{C39DB08D-9729-4049-8A41-8183813491B5}" type="presParOf" srcId="{44EB8531-1B64-4F26-ADFA-FEF5855A8746}" destId="{F6AB5E44-BF40-4056-8ACF-DC1442107620}" srcOrd="1" destOrd="0" presId="urn:microsoft.com/office/officeart/2005/8/layout/hierarchy1"/>
    <dgm:cxn modelId="{399E5DA1-7BA5-4B0B-AD7C-43145EDB898A}" type="presParOf" srcId="{1B6238CE-FDB9-4980-8070-2E1DFFB4DCE2}" destId="{1D6ECADF-966A-4CC0-ABF3-25E8E5A096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155090-1BA6-4EEF-B4F4-8761255A8FBF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B393D4-9028-465E-98EB-E69C0F11513C}">
      <dgm:prSet/>
      <dgm:spPr/>
      <dgm:t>
        <a:bodyPr/>
        <a:lstStyle/>
        <a:p>
          <a:r>
            <a:rPr lang="en-US" dirty="0"/>
            <a:t>We have created a device capable of converting voice input to text(Speech-To-Text).</a:t>
          </a:r>
        </a:p>
      </dgm:t>
    </dgm:pt>
    <dgm:pt modelId="{8AE726C4-8BA5-463D-9431-AEA181CF6B1C}" type="parTrans" cxnId="{F2F4EC81-8377-4842-BCC0-D507483FCE54}">
      <dgm:prSet/>
      <dgm:spPr/>
      <dgm:t>
        <a:bodyPr/>
        <a:lstStyle/>
        <a:p>
          <a:endParaRPr lang="en-US"/>
        </a:p>
      </dgm:t>
    </dgm:pt>
    <dgm:pt modelId="{323FC54E-AE4F-4804-A4A8-F6769F61D821}" type="sibTrans" cxnId="{F2F4EC81-8377-4842-BCC0-D507483FCE54}">
      <dgm:prSet/>
      <dgm:spPr/>
      <dgm:t>
        <a:bodyPr/>
        <a:lstStyle/>
        <a:p>
          <a:endParaRPr lang="en-US"/>
        </a:p>
      </dgm:t>
    </dgm:pt>
    <dgm:pt modelId="{BE7E1E9D-B561-4687-BCFD-E2F644674A05}">
      <dgm:prSet/>
      <dgm:spPr/>
      <dgm:t>
        <a:bodyPr/>
        <a:lstStyle/>
        <a:p>
          <a:r>
            <a:rPr lang="en-US" dirty="0"/>
            <a:t>We have created a second device that can connect to the internet wirelessly and get replies from ChatGPT for questions asked as text.</a:t>
          </a:r>
        </a:p>
      </dgm:t>
    </dgm:pt>
    <dgm:pt modelId="{1F133903-3B55-4DAA-A338-22878DDE7675}" type="parTrans" cxnId="{967980EA-AC77-437D-95AF-24FEAF327641}">
      <dgm:prSet/>
      <dgm:spPr/>
      <dgm:t>
        <a:bodyPr/>
        <a:lstStyle/>
        <a:p>
          <a:endParaRPr lang="en-US"/>
        </a:p>
      </dgm:t>
    </dgm:pt>
    <dgm:pt modelId="{54447FE9-5ECF-47D7-95F4-6A254A4FB238}" type="sibTrans" cxnId="{967980EA-AC77-437D-95AF-24FEAF327641}">
      <dgm:prSet/>
      <dgm:spPr/>
      <dgm:t>
        <a:bodyPr/>
        <a:lstStyle/>
        <a:p>
          <a:endParaRPr lang="en-US"/>
        </a:p>
      </dgm:t>
    </dgm:pt>
    <dgm:pt modelId="{D916746E-1C01-4C6F-98A5-E119D28FD06F}">
      <dgm:prSet/>
      <dgm:spPr/>
      <dgm:t>
        <a:bodyPr/>
        <a:lstStyle/>
        <a:p>
          <a:r>
            <a:rPr lang="en-US" dirty="0"/>
            <a:t>The second device in addition to wireless connection to the internet also converts text to audio output, that can be heard via speakers(Text-To-Speech).</a:t>
          </a:r>
        </a:p>
      </dgm:t>
    </dgm:pt>
    <dgm:pt modelId="{BAD0C189-F679-4F20-9D3A-3874FEA55A05}" type="parTrans" cxnId="{ACDEF80B-E9BF-4DA4-877E-149FC0F59590}">
      <dgm:prSet/>
      <dgm:spPr/>
      <dgm:t>
        <a:bodyPr/>
        <a:lstStyle/>
        <a:p>
          <a:endParaRPr lang="en-US"/>
        </a:p>
      </dgm:t>
    </dgm:pt>
    <dgm:pt modelId="{FFE8B176-6D73-4169-BC21-4473BEB2208D}" type="sibTrans" cxnId="{ACDEF80B-E9BF-4DA4-877E-149FC0F59590}">
      <dgm:prSet/>
      <dgm:spPr/>
      <dgm:t>
        <a:bodyPr/>
        <a:lstStyle/>
        <a:p>
          <a:endParaRPr lang="en-US"/>
        </a:p>
      </dgm:t>
    </dgm:pt>
    <dgm:pt modelId="{AFF6B7B4-39D6-429D-90A1-275B0EB363A8}">
      <dgm:prSet/>
      <dgm:spPr/>
      <dgm:t>
        <a:bodyPr/>
        <a:lstStyle/>
        <a:p>
          <a:r>
            <a:rPr lang="en-US" dirty="0"/>
            <a:t>We interfaced these two devices and hence realized a fully functional voice assistant capable of holding real time conversation.</a:t>
          </a:r>
        </a:p>
      </dgm:t>
    </dgm:pt>
    <dgm:pt modelId="{0BC114BF-884A-40D7-97A2-9249A096B9F6}" type="parTrans" cxnId="{2C158C52-F84D-48DB-82E1-B201845D18D3}">
      <dgm:prSet/>
      <dgm:spPr/>
      <dgm:t>
        <a:bodyPr/>
        <a:lstStyle/>
        <a:p>
          <a:endParaRPr lang="en-US"/>
        </a:p>
      </dgm:t>
    </dgm:pt>
    <dgm:pt modelId="{4E94F416-8460-41A1-B7FB-FD2B8F6B5CE7}" type="sibTrans" cxnId="{2C158C52-F84D-48DB-82E1-B201845D18D3}">
      <dgm:prSet/>
      <dgm:spPr/>
      <dgm:t>
        <a:bodyPr/>
        <a:lstStyle/>
        <a:p>
          <a:endParaRPr lang="en-US"/>
        </a:p>
      </dgm:t>
    </dgm:pt>
    <dgm:pt modelId="{B46C6B48-8496-4802-B2F9-27397109C64D}" type="pres">
      <dgm:prSet presAssocID="{C0155090-1BA6-4EEF-B4F4-8761255A8FBF}" presName="matrix" presStyleCnt="0">
        <dgm:presLayoutVars>
          <dgm:chMax val="1"/>
          <dgm:dir/>
          <dgm:resizeHandles val="exact"/>
        </dgm:presLayoutVars>
      </dgm:prSet>
      <dgm:spPr/>
    </dgm:pt>
    <dgm:pt modelId="{D145C39F-58D4-4C70-A937-F0EDAC4ADC93}" type="pres">
      <dgm:prSet presAssocID="{C0155090-1BA6-4EEF-B4F4-8761255A8FBF}" presName="axisShape" presStyleLbl="bgShp" presStyleIdx="0" presStyleCnt="1"/>
      <dgm:spPr/>
    </dgm:pt>
    <dgm:pt modelId="{770102A7-48F2-4B7F-A594-C07880FE4B03}" type="pres">
      <dgm:prSet presAssocID="{C0155090-1BA6-4EEF-B4F4-8761255A8FBF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D8AFCF7-8FE0-4C15-B36F-307ABDA44336}" type="pres">
      <dgm:prSet presAssocID="{C0155090-1BA6-4EEF-B4F4-8761255A8FBF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13254EC-0A6A-4167-BEE2-43E5DBC7ED71}" type="pres">
      <dgm:prSet presAssocID="{C0155090-1BA6-4EEF-B4F4-8761255A8FBF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A53379-289D-416E-B7D7-AF985F969BF0}" type="pres">
      <dgm:prSet presAssocID="{C0155090-1BA6-4EEF-B4F4-8761255A8FBF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E98FA01-664F-4F54-87CB-76B8F1766144}" type="presOf" srcId="{BE7E1E9D-B561-4687-BCFD-E2F644674A05}" destId="{DD8AFCF7-8FE0-4C15-B36F-307ABDA44336}" srcOrd="0" destOrd="0" presId="urn:microsoft.com/office/officeart/2005/8/layout/matrix2"/>
    <dgm:cxn modelId="{ACDEF80B-E9BF-4DA4-877E-149FC0F59590}" srcId="{C0155090-1BA6-4EEF-B4F4-8761255A8FBF}" destId="{D916746E-1C01-4C6F-98A5-E119D28FD06F}" srcOrd="2" destOrd="0" parTransId="{BAD0C189-F679-4F20-9D3A-3874FEA55A05}" sibTransId="{FFE8B176-6D73-4169-BC21-4473BEB2208D}"/>
    <dgm:cxn modelId="{2C158C52-F84D-48DB-82E1-B201845D18D3}" srcId="{C0155090-1BA6-4EEF-B4F4-8761255A8FBF}" destId="{AFF6B7B4-39D6-429D-90A1-275B0EB363A8}" srcOrd="3" destOrd="0" parTransId="{0BC114BF-884A-40D7-97A2-9249A096B9F6}" sibTransId="{4E94F416-8460-41A1-B7FB-FD2B8F6B5CE7}"/>
    <dgm:cxn modelId="{F29BD37C-5F58-43B0-8A39-5359EA99E06F}" type="presOf" srcId="{C0155090-1BA6-4EEF-B4F4-8761255A8FBF}" destId="{B46C6B48-8496-4802-B2F9-27397109C64D}" srcOrd="0" destOrd="0" presId="urn:microsoft.com/office/officeart/2005/8/layout/matrix2"/>
    <dgm:cxn modelId="{F2F4EC81-8377-4842-BCC0-D507483FCE54}" srcId="{C0155090-1BA6-4EEF-B4F4-8761255A8FBF}" destId="{45B393D4-9028-465E-98EB-E69C0F11513C}" srcOrd="0" destOrd="0" parTransId="{8AE726C4-8BA5-463D-9431-AEA181CF6B1C}" sibTransId="{323FC54E-AE4F-4804-A4A8-F6769F61D821}"/>
    <dgm:cxn modelId="{02C8EBCC-F574-40DB-962B-0FD5CA7DC525}" type="presOf" srcId="{AFF6B7B4-39D6-429D-90A1-275B0EB363A8}" destId="{FEA53379-289D-416E-B7D7-AF985F969BF0}" srcOrd="0" destOrd="0" presId="urn:microsoft.com/office/officeart/2005/8/layout/matrix2"/>
    <dgm:cxn modelId="{B0A9CECE-B824-4212-8619-D980388B87A4}" type="presOf" srcId="{D916746E-1C01-4C6F-98A5-E119D28FD06F}" destId="{613254EC-0A6A-4167-BEE2-43E5DBC7ED71}" srcOrd="0" destOrd="0" presId="urn:microsoft.com/office/officeart/2005/8/layout/matrix2"/>
    <dgm:cxn modelId="{6AD57DDA-5E1F-4D39-B4C0-61D1737849B1}" type="presOf" srcId="{45B393D4-9028-465E-98EB-E69C0F11513C}" destId="{770102A7-48F2-4B7F-A594-C07880FE4B03}" srcOrd="0" destOrd="0" presId="urn:microsoft.com/office/officeart/2005/8/layout/matrix2"/>
    <dgm:cxn modelId="{967980EA-AC77-437D-95AF-24FEAF327641}" srcId="{C0155090-1BA6-4EEF-B4F4-8761255A8FBF}" destId="{BE7E1E9D-B561-4687-BCFD-E2F644674A05}" srcOrd="1" destOrd="0" parTransId="{1F133903-3B55-4DAA-A338-22878DDE7675}" sibTransId="{54447FE9-5ECF-47D7-95F4-6A254A4FB238}"/>
    <dgm:cxn modelId="{45A8DEE2-B153-4C3B-ABB2-0C853A805AE6}" type="presParOf" srcId="{B46C6B48-8496-4802-B2F9-27397109C64D}" destId="{D145C39F-58D4-4C70-A937-F0EDAC4ADC93}" srcOrd="0" destOrd="0" presId="urn:microsoft.com/office/officeart/2005/8/layout/matrix2"/>
    <dgm:cxn modelId="{A02C63B8-2C8A-44F6-9275-EDD807369250}" type="presParOf" srcId="{B46C6B48-8496-4802-B2F9-27397109C64D}" destId="{770102A7-48F2-4B7F-A594-C07880FE4B03}" srcOrd="1" destOrd="0" presId="urn:microsoft.com/office/officeart/2005/8/layout/matrix2"/>
    <dgm:cxn modelId="{8404A7E1-EC95-43F7-9C20-CE2ADDB58DAF}" type="presParOf" srcId="{B46C6B48-8496-4802-B2F9-27397109C64D}" destId="{DD8AFCF7-8FE0-4C15-B36F-307ABDA44336}" srcOrd="2" destOrd="0" presId="urn:microsoft.com/office/officeart/2005/8/layout/matrix2"/>
    <dgm:cxn modelId="{1F803408-2887-40BA-995E-0AE21F2B3D1C}" type="presParOf" srcId="{B46C6B48-8496-4802-B2F9-27397109C64D}" destId="{613254EC-0A6A-4167-BEE2-43E5DBC7ED71}" srcOrd="3" destOrd="0" presId="urn:microsoft.com/office/officeart/2005/8/layout/matrix2"/>
    <dgm:cxn modelId="{C3BD6865-D30C-426B-9793-01D9F1865DFF}" type="presParOf" srcId="{B46C6B48-8496-4802-B2F9-27397109C64D}" destId="{FEA53379-289D-416E-B7D7-AF985F969BF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2FF72-D960-450C-B816-83E2552AE01D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94F1-B636-40E4-9E6E-D9B4670C78AF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50F55-D330-4C23-ACE7-3FB7BC8D8966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device using nodeMCU32 capable of converting given audio input to text</a:t>
          </a:r>
        </a:p>
      </dsp:txBody>
      <dsp:txXfrm>
        <a:off x="1339618" y="2288"/>
        <a:ext cx="5024605" cy="1159843"/>
      </dsp:txXfrm>
    </dsp:sp>
    <dsp:sp modelId="{8DF74B17-DF71-403A-AF0D-A6388C8FA334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FB0F2-4147-46B9-BE1B-296FE9F9475E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6B3F9-68F2-4107-9957-BF691D3945B4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 smart device capable of conversing with user and giving text replies.</a:t>
          </a:r>
        </a:p>
      </dsp:txBody>
      <dsp:txXfrm>
        <a:off x="1339618" y="1452092"/>
        <a:ext cx="5024605" cy="1159843"/>
      </dsp:txXfrm>
    </dsp:sp>
    <dsp:sp modelId="{8E6E1FD1-5C24-4736-8DE0-2DF3E6060DBD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D484E-0222-45F7-AFA7-B67AA1C832A1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87EB5-78AC-47AE-A5AC-F606019D379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Interface the above two </a:t>
          </a:r>
          <a:r>
            <a:rPr lang="en-US" sz="1900" kern="1200"/>
            <a:t>devices and </a:t>
          </a:r>
          <a:r>
            <a:rPr lang="en-US" sz="1900" kern="1200" dirty="0"/>
            <a:t>converting the text output generated by second device to audio output.</a:t>
          </a:r>
        </a:p>
      </dsp:txBody>
      <dsp:txXfrm>
        <a:off x="1339618" y="2901896"/>
        <a:ext cx="5024605" cy="1159843"/>
      </dsp:txXfrm>
    </dsp:sp>
    <dsp:sp modelId="{132462A1-F6F5-4150-8A13-029B559E0CC5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E0068-9810-42ED-ACFE-6F39A162CCF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DB4F9-EAC5-4B0E-AE9E-BDB13293F766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Thus, create a voice assistant capable of conversing with user</a:t>
          </a:r>
          <a:r>
            <a:rPr lang="en-GB" sz="1900" kern="1200" dirty="0">
              <a:latin typeface="Neue Haas Grotesk Text Pro"/>
            </a:rPr>
            <a:t>(using text to speech and speech to text model).</a:t>
          </a:r>
          <a:endParaRPr lang="en-US" sz="1900" kern="1200" dirty="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43745-9D15-41F3-A89E-C915AB5D2CC3}">
      <dsp:nvSpPr>
        <dsp:cNvPr id="0" name=""/>
        <dsp:cNvSpPr/>
      </dsp:nvSpPr>
      <dsp:spPr>
        <a:xfrm>
          <a:off x="1818784" y="657012"/>
          <a:ext cx="2219163" cy="1250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1B599-A03F-4086-8240-F396FD35094E}">
      <dsp:nvSpPr>
        <dsp:cNvPr id="0" name=""/>
        <dsp:cNvSpPr/>
      </dsp:nvSpPr>
      <dsp:spPr>
        <a:xfrm>
          <a:off x="2030963" y="858582"/>
          <a:ext cx="2219163" cy="1250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Speech-To-Text: </a:t>
          </a:r>
        </a:p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Create a device capable of getting audio input from user and converting it to text.</a:t>
          </a:r>
          <a:endParaRPr lang="en-US" sz="1000" b="1" kern="1200" dirty="0"/>
        </a:p>
      </dsp:txBody>
      <dsp:txXfrm>
        <a:off x="2067575" y="895194"/>
        <a:ext cx="2145939" cy="1176814"/>
      </dsp:txXfrm>
    </dsp:sp>
    <dsp:sp modelId="{F0A81A83-7877-433B-AE1A-179DFE5C7131}">
      <dsp:nvSpPr>
        <dsp:cNvPr id="0" name=""/>
        <dsp:cNvSpPr/>
      </dsp:nvSpPr>
      <dsp:spPr>
        <a:xfrm>
          <a:off x="6167116" y="652549"/>
          <a:ext cx="2291156" cy="1289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987BF-7918-418A-B22B-CA8699303388}">
      <dsp:nvSpPr>
        <dsp:cNvPr id="0" name=""/>
        <dsp:cNvSpPr/>
      </dsp:nvSpPr>
      <dsp:spPr>
        <a:xfrm>
          <a:off x="6379295" y="854120"/>
          <a:ext cx="2291156" cy="1289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Connect to internet(and ChatGPT):</a:t>
          </a:r>
        </a:p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Make a device capable of wireless connection to  internet so that it can access ChatGPT to generate responses to questions asked as text.</a:t>
          </a:r>
        </a:p>
      </dsp:txBody>
      <dsp:txXfrm>
        <a:off x="6417066" y="891891"/>
        <a:ext cx="2215614" cy="1214052"/>
      </dsp:txXfrm>
    </dsp:sp>
    <dsp:sp modelId="{A7A47285-B840-4D7F-B754-699AC430DCD7}">
      <dsp:nvSpPr>
        <dsp:cNvPr id="0" name=""/>
        <dsp:cNvSpPr/>
      </dsp:nvSpPr>
      <dsp:spPr>
        <a:xfrm>
          <a:off x="1818792" y="2630030"/>
          <a:ext cx="2219030" cy="12489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69DA8-496F-46EB-9AD0-DE2D6790F9ED}">
      <dsp:nvSpPr>
        <dsp:cNvPr id="0" name=""/>
        <dsp:cNvSpPr/>
      </dsp:nvSpPr>
      <dsp:spPr>
        <a:xfrm>
          <a:off x="2030972" y="2831601"/>
          <a:ext cx="2219030" cy="1248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Text-To-Speech:</a:t>
          </a:r>
        </a:p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Make it so that the second device capable of converting given text reply from ChatGPT to audio output.</a:t>
          </a:r>
        </a:p>
      </dsp:txBody>
      <dsp:txXfrm>
        <a:off x="2067554" y="2868183"/>
        <a:ext cx="2145866" cy="1175832"/>
      </dsp:txXfrm>
    </dsp:sp>
    <dsp:sp modelId="{192BCE88-9185-4938-8BAA-9DFECBC157C8}">
      <dsp:nvSpPr>
        <dsp:cNvPr id="0" name=""/>
        <dsp:cNvSpPr/>
      </dsp:nvSpPr>
      <dsp:spPr>
        <a:xfrm>
          <a:off x="6172662" y="2640265"/>
          <a:ext cx="2492334" cy="1340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B5E44-BF40-4056-8ACF-DC1442107620}">
      <dsp:nvSpPr>
        <dsp:cNvPr id="0" name=""/>
        <dsp:cNvSpPr/>
      </dsp:nvSpPr>
      <dsp:spPr>
        <a:xfrm>
          <a:off x="6384842" y="2841835"/>
          <a:ext cx="2492334" cy="1340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Interfacing Of Devices:</a:t>
          </a:r>
        </a:p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Interfacing the above devices so that we are able to realize a fully functional voice assistant able to hold real time conversations.</a:t>
          </a:r>
        </a:p>
      </dsp:txBody>
      <dsp:txXfrm>
        <a:off x="6424110" y="2881103"/>
        <a:ext cx="2413798" cy="1262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C39F-58D4-4C70-A937-F0EDAC4ADC93}">
      <dsp:nvSpPr>
        <dsp:cNvPr id="0" name=""/>
        <dsp:cNvSpPr/>
      </dsp:nvSpPr>
      <dsp:spPr>
        <a:xfrm>
          <a:off x="996326" y="0"/>
          <a:ext cx="5459706" cy="545970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102A7-48F2-4B7F-A594-C07880FE4B03}">
      <dsp:nvSpPr>
        <dsp:cNvPr id="0" name=""/>
        <dsp:cNvSpPr/>
      </dsp:nvSpPr>
      <dsp:spPr>
        <a:xfrm>
          <a:off x="1351207" y="354880"/>
          <a:ext cx="2183882" cy="21838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have created a device capable of converting voice input to text(Speech-To-Text).</a:t>
          </a:r>
        </a:p>
      </dsp:txBody>
      <dsp:txXfrm>
        <a:off x="1457815" y="461488"/>
        <a:ext cx="1970666" cy="1970666"/>
      </dsp:txXfrm>
    </dsp:sp>
    <dsp:sp modelId="{DD8AFCF7-8FE0-4C15-B36F-307ABDA44336}">
      <dsp:nvSpPr>
        <dsp:cNvPr id="0" name=""/>
        <dsp:cNvSpPr/>
      </dsp:nvSpPr>
      <dsp:spPr>
        <a:xfrm>
          <a:off x="3917269" y="354880"/>
          <a:ext cx="2183882" cy="2183882"/>
        </a:xfrm>
        <a:prstGeom prst="roundRect">
          <a:avLst/>
        </a:prstGeom>
        <a:solidFill>
          <a:schemeClr val="accent5">
            <a:hueOff val="-504383"/>
            <a:satOff val="2156"/>
            <a:lumOff val="-12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have created a second device that can connect to the internet wirelessly and get replies from ChatGPT for questions asked as text.</a:t>
          </a:r>
        </a:p>
      </dsp:txBody>
      <dsp:txXfrm>
        <a:off x="4023877" y="461488"/>
        <a:ext cx="1970666" cy="1970666"/>
      </dsp:txXfrm>
    </dsp:sp>
    <dsp:sp modelId="{613254EC-0A6A-4167-BEE2-43E5DBC7ED71}">
      <dsp:nvSpPr>
        <dsp:cNvPr id="0" name=""/>
        <dsp:cNvSpPr/>
      </dsp:nvSpPr>
      <dsp:spPr>
        <a:xfrm>
          <a:off x="1351207" y="2920942"/>
          <a:ext cx="2183882" cy="2183882"/>
        </a:xfrm>
        <a:prstGeom prst="roundRect">
          <a:avLst/>
        </a:prstGeom>
        <a:solidFill>
          <a:schemeClr val="accent5">
            <a:hueOff val="-1008766"/>
            <a:satOff val="4312"/>
            <a:lumOff val="-24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second device in addition to wireless connection to the internet also converts text to audio output, that can be heard via speakers(Text-To-Speech).</a:t>
          </a:r>
        </a:p>
      </dsp:txBody>
      <dsp:txXfrm>
        <a:off x="1457815" y="3027550"/>
        <a:ext cx="1970666" cy="1970666"/>
      </dsp:txXfrm>
    </dsp:sp>
    <dsp:sp modelId="{FEA53379-289D-416E-B7D7-AF985F969BF0}">
      <dsp:nvSpPr>
        <dsp:cNvPr id="0" name=""/>
        <dsp:cNvSpPr/>
      </dsp:nvSpPr>
      <dsp:spPr>
        <a:xfrm>
          <a:off x="3917269" y="2920942"/>
          <a:ext cx="2183882" cy="2183882"/>
        </a:xfrm>
        <a:prstGeom prst="roundRect">
          <a:avLst/>
        </a:prstGeom>
        <a:solidFill>
          <a:schemeClr val="accent5">
            <a:hueOff val="-1513149"/>
            <a:satOff val="6468"/>
            <a:lumOff val="-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interfaced these two devices and hence realized a fully functional voice assistant capable of holding real time conversation.</a:t>
          </a:r>
        </a:p>
      </dsp:txBody>
      <dsp:txXfrm>
        <a:off x="4023877" y="3027550"/>
        <a:ext cx="1970666" cy="1970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84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2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0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bluediamondgallery.com/handwriting/m/methodology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55423-60AF-E2CA-8C15-3094D8C9B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1" y="9341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168D6-9D0F-8D6C-1CE5-DB0C0E8D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     Smart Voice Assistant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EBF3-E670-32E8-C45F-8E78DA879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1.Gaurav Sharma(Reg No:23BEE1100) 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8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9E472-9F64-D5F9-45BB-0B6DC6A9B9FF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u="sng" dirty="0">
                <a:latin typeface="+mj-lt"/>
                <a:ea typeface="+mj-ea"/>
                <a:cs typeface="+mj-cs"/>
              </a:rPr>
              <a:t> 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12CD3-F16A-2B2F-65FA-200BC58C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20446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800" u="sng"/>
              <a:t>Contents: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Premium Vector | White technology background circuit diagra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66"/>
          <a:stretch/>
        </p:blipFill>
        <p:spPr bwMode="auto">
          <a:xfrm rot="10800000">
            <a:off x="4489614" y="69571"/>
            <a:ext cx="7702385" cy="68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6914-2275-DA0C-CFB7-2CD46F62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400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Objective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Methodology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Experiment Setup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Block Diagram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Components Purchased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Expected Outcomes</a:t>
            </a:r>
          </a:p>
          <a:p>
            <a:pPr>
              <a:lnSpc>
                <a:spcPct val="100000"/>
              </a:lnSpc>
            </a:pPr>
            <a:r>
              <a:rPr lang="en-GB" sz="1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2840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CC8B4-77B3-542F-E139-2E1CA6C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dirty="0"/>
              <a:t>Objectives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EEBA08-186E-F422-5A90-5BC23DAE6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58914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48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02E1C-A575-8ECA-77CE-3175C8EE3BDA}"/>
              </a:ext>
            </a:extLst>
          </p:cNvPr>
          <p:cNvSpPr txBox="1"/>
          <p:nvPr/>
        </p:nvSpPr>
        <p:spPr>
          <a:xfrm>
            <a:off x="474372" y="2776471"/>
            <a:ext cx="5479960" cy="51068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endParaRPr lang="en-US" dirty="0"/>
          </a:p>
        </p:txBody>
      </p:sp>
      <p:pic>
        <p:nvPicPr>
          <p:cNvPr id="8" name="Picture 2" descr="Premium Vector | White technology background circuit dia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1653" y="1030147"/>
            <a:ext cx="10031604" cy="53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hand writing a word on a white board&#10;&#10;Description automatically generated">
            <a:extLst>
              <a:ext uri="{FF2B5EF4-FFF2-40B4-BE49-F238E27FC236}">
                <a16:creationId xmlns:a16="http://schemas.microsoft.com/office/drawing/2014/main" id="{AABD6722-16A2-8E25-1377-A1D0F9407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1" r="3220" b="21479"/>
          <a:stretch/>
        </p:blipFill>
        <p:spPr>
          <a:xfrm>
            <a:off x="883557" y="245241"/>
            <a:ext cx="6610309" cy="3571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95E6E1-F183-A3F1-652F-10B08D225B4B}"/>
              </a:ext>
            </a:extLst>
          </p:cNvPr>
          <p:cNvSpPr txBox="1"/>
          <p:nvPr/>
        </p:nvSpPr>
        <p:spPr>
          <a:xfrm>
            <a:off x="779646" y="3031812"/>
            <a:ext cx="681813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Give wakeup call to our device.</a:t>
            </a:r>
          </a:p>
          <a:p>
            <a:pPr marL="342900" indent="-342900">
              <a:buAutoNum type="arabicParenR"/>
            </a:pPr>
            <a:r>
              <a:rPr lang="en-US" sz="2400" dirty="0"/>
              <a:t>Give audio input to our device.</a:t>
            </a:r>
          </a:p>
          <a:p>
            <a:pPr marL="342900" indent="-342900">
              <a:buAutoNum type="arabicParenR"/>
            </a:pPr>
            <a:r>
              <a:rPr lang="en-US" sz="2400" dirty="0"/>
              <a:t>Get the answer from our device as text.</a:t>
            </a:r>
          </a:p>
          <a:p>
            <a:pPr marL="342900" indent="-342900">
              <a:buAutoNum type="arabicParenR"/>
            </a:pPr>
            <a:r>
              <a:rPr lang="en-US" sz="2400" dirty="0"/>
              <a:t>Convert this text output to speech via speaker, which is then heard through speaker.</a:t>
            </a:r>
          </a:p>
          <a:p>
            <a:pPr marL="342900" indent="-342900">
              <a:buAutoNum type="arabicParenR"/>
            </a:pPr>
            <a:r>
              <a:rPr lang="en-US" sz="2400" dirty="0"/>
              <a:t>Thus effectively creating a voice assistant capable of conversing with user.</a:t>
            </a:r>
          </a:p>
        </p:txBody>
      </p:sp>
    </p:spTree>
    <p:extLst>
      <p:ext uri="{BB962C8B-B14F-4D97-AF65-F5344CB8AC3E}">
        <p14:creationId xmlns:p14="http://schemas.microsoft.com/office/powerpoint/2010/main" val="90000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0FDB-DADC-03DE-1ED7-4825A1B14A9D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Experiment Setup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40493-B946-537F-71FB-9092CCD7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10" y="579941"/>
            <a:ext cx="6814268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2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59" y="1619672"/>
            <a:ext cx="10629177" cy="50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Images : notebook, technology, repair, gadget, toy, disassembled ...">
            <a:extLst>
              <a:ext uri="{FF2B5EF4-FFF2-40B4-BE49-F238E27FC236}">
                <a16:creationId xmlns:a16="http://schemas.microsoft.com/office/drawing/2014/main" id="{7FCB564F-8EE0-6DBF-77F5-E0F9137D7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-19720" b="-1"/>
          <a:stretch/>
        </p:blipFill>
        <p:spPr>
          <a:xfrm>
            <a:off x="4558046" y="0"/>
            <a:ext cx="9134805" cy="6857990"/>
          </a:xfrm>
          <a:prstGeom prst="flowChartOnlineStorag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745345-01DA-421E-9458-9B69C94245B1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Components Purchased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51BFD-48DF-CA8A-4173-F991C6508397}"/>
              </a:ext>
            </a:extLst>
          </p:cNvPr>
          <p:cNvSpPr txBox="1"/>
          <p:nvPr/>
        </p:nvSpPr>
        <p:spPr>
          <a:xfrm>
            <a:off x="371094" y="2718054"/>
            <a:ext cx="4023360" cy="39784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Two NodeMCU32(Micro-Controller)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Microphone Module(INMP44S)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Audio Amplifier(MAX98357a)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Battery(BAK NMC 18650)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Battery Charging module(TP4056)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Volage Regulator(LM317T)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Speaker(0.5W 80HM Trumpet Speaker)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IR sensor and RGB 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ABD74-9F4E-22F7-52C7-9D6908107EB6}"/>
              </a:ext>
            </a:extLst>
          </p:cNvPr>
          <p:cNvSpPr txBox="1"/>
          <p:nvPr/>
        </p:nvSpPr>
        <p:spPr>
          <a:xfrm>
            <a:off x="8237502" y="2088278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120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A55E6-1DCE-3E02-C1F8-35C8A0EF980A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Expected Outcome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7186807-AFC1-5DAC-F8D9-CCC3B5AFD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443250"/>
              </p:ext>
            </p:extLst>
          </p:nvPr>
        </p:nvGraphicFramePr>
        <p:xfrm>
          <a:off x="683741" y="1767404"/>
          <a:ext cx="10716241" cy="448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77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1579B-3EF3-2BFC-32CA-BFF47F3C0438}"/>
              </a:ext>
            </a:extLst>
          </p:cNvPr>
          <p:cNvSpPr txBox="1"/>
          <p:nvPr/>
        </p:nvSpPr>
        <p:spPr>
          <a:xfrm>
            <a:off x="655320" y="429030"/>
            <a:ext cx="3095897" cy="54575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u="sng" dirty="0">
                <a:latin typeface="+mj-lt"/>
                <a:ea typeface="+mj-ea"/>
                <a:cs typeface="+mj-cs"/>
              </a:rPr>
              <a:t>Summary: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64896B4-9181-320E-5246-3759AF874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01661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8054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D3328"/>
      </a:dk2>
      <a:lt2>
        <a:srgbClr val="E7E8E2"/>
      </a:lt2>
      <a:accent1>
        <a:srgbClr val="624DC3"/>
      </a:accent1>
      <a:accent2>
        <a:srgbClr val="3B57B1"/>
      </a:accent2>
      <a:accent3>
        <a:srgbClr val="4D9AC3"/>
      </a:accent3>
      <a:accent4>
        <a:srgbClr val="3BB1A9"/>
      </a:accent4>
      <a:accent5>
        <a:srgbClr val="48B781"/>
      </a:accent5>
      <a:accent6>
        <a:srgbClr val="3BB146"/>
      </a:accent6>
      <a:hlink>
        <a:srgbClr val="319474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390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Neue Haas Grotesk Text Pro</vt:lpstr>
      <vt:lpstr>AccentBoxVTI</vt:lpstr>
      <vt:lpstr>     Smart Voice Assistant</vt:lpstr>
      <vt:lpstr>Contents:</vt:lpstr>
      <vt:lpstr>Objectives</vt:lpstr>
      <vt:lpstr>PowerPoint Presentation</vt:lpstr>
      <vt:lpstr>PowerPoint Presentation</vt:lpstr>
      <vt:lpstr>Block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Nagesh Garg</dc:creator>
  <cp:lastModifiedBy>GAURAV SHARMA</cp:lastModifiedBy>
  <cp:revision>885</cp:revision>
  <dcterms:created xsi:type="dcterms:W3CDTF">2023-09-17T16:33:14Z</dcterms:created>
  <dcterms:modified xsi:type="dcterms:W3CDTF">2025-09-06T04:40:40Z</dcterms:modified>
</cp:coreProperties>
</file>