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22" r:id="rId13"/>
    <p:sldId id="323" r:id="rId14"/>
    <p:sldId id="317" r:id="rId15"/>
    <p:sldId id="321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3D2AA0-087F-4E0F-B421-D12A1DE7038D}">
          <p14:sldIdLst>
            <p14:sldId id="256"/>
            <p14:sldId id="257"/>
            <p14:sldId id="258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22"/>
            <p14:sldId id="323"/>
            <p14:sldId id="317"/>
            <p14:sldId id="321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4A7-3549-4361-83F1-ED24616E0EC5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49CC-B24E-43B0-97C2-314FB7DFA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0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8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CFAA-D648-4D50-A17E-E99E63D6C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A146A-413A-4EF3-8BAA-43ABFD192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8343-2A9D-4896-8FA4-8C33F31D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3124-83DD-4F96-B701-24589428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4536-A93C-4914-83AA-289BEE91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CA3E-0730-4038-8331-6EC8F879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B063-BB16-4292-B092-A47FB8E4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5794-6579-4267-9D1A-024A1BB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3415-EF01-431B-8F75-5CAC0264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B688-BCCB-44DE-8422-65F12E9D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3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DA7FD-69D2-4AB3-A9A1-38FD17853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A4E5-7C5A-449A-A2B6-DE5AC94E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B352-371F-4370-82C6-866CEA6E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6F4C-2006-43E2-94C0-0823FE87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9F89C-1A31-4671-BDB1-9F4C6818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5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BD9B-2E35-42F8-8C1E-1AAF4607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368E-5206-4A23-9E29-C04EF802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A4CEB-964B-4F4E-8445-04DE49D1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EE33-906B-42EF-937E-ECD40CA7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C41F-EEA7-4741-A34D-BC297D69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84CF-40B0-4BB5-872A-75243B9A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3A0C-F3A0-441C-81AB-CF3F9DBA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FABF9-88BA-43A2-86D7-40203554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7572-AD6D-4006-AFD8-A04BA757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0F3B-7ED8-48EC-B601-9796954B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6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18FC-9F6D-4167-871F-53C49732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74DD-AAD3-44A9-ADA8-4E0B1ACC4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FB972-E81C-4F60-878A-437EBA75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2F39-08F9-4F5D-B760-837CBDDF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C14E-7F61-4602-97A8-992CB149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32314-1A8C-4AF1-BDD9-181BE634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9AEB-0019-4485-A421-C675AD4E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B5113-8F75-45A2-A598-F1641DE4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49AF0-8D33-4DA2-8A1D-E57D69AB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35042-87AD-4C08-9D2C-B151BBC29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5E3CE-AA67-48D5-9428-711052ED0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43524-8527-4E2E-86BD-B4410739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56EDD-5F2D-4F05-876F-64ACBBC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9B6F2-EBF4-4410-A19D-018B78E8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4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039E-DDB2-4269-A43B-AE2E38A8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747F3-159A-411B-8C07-771994FD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41A3-62DE-4E85-952F-2DC9F9A1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0961-5137-454D-B895-AC53E572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C94B8-7EE5-4C43-828E-375E8109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22C1A-2520-44D7-A3A8-FCAFFF81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B6EA-FDB1-45FF-A0E6-1643E44E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7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E57C-6721-4223-9C24-0EA0B459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B7D3-ACBF-482F-A824-CA00BE86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1783B-1497-403D-9EF1-33B9D0FA6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8B46-096B-41C9-A0BB-B9679413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04235-84D6-46F6-819D-D54B42D0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8C49D-0D3D-457D-8BDC-510E13FB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0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2B68-FF15-456D-A82F-BEDCDD6F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6497D-33DB-458B-A178-F2C714BE7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E774A-2A70-47FF-A24C-831EC8F4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C5EE-D029-4FF3-9025-2A76D3FF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E28B9-0A6B-4FBD-BE23-C4891017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38164-4981-4097-A241-CEA9149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0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EEE8B-4FCE-4D75-9AD8-997D239B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86FF-7669-4D7D-86DA-76F1D739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ED08-0A03-4CE0-9574-64E77DFEF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6E31-3FC9-457D-8787-7D096B81210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C777-5B73-4238-A7D4-618D5ADA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CE7-3B55-45F7-8769-A0585B19F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5B40-EC1E-4D2A-B936-DB0F817C3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3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80313B-91EF-4072-B5A1-AAECDF85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52" y="327610"/>
            <a:ext cx="3852864" cy="1078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5BE128-59AA-47E6-9E6F-0D997018C1A4}"/>
              </a:ext>
            </a:extLst>
          </p:cNvPr>
          <p:cNvSpPr txBox="1"/>
          <p:nvPr/>
        </p:nvSpPr>
        <p:spPr>
          <a:xfrm>
            <a:off x="2593730" y="1995392"/>
            <a:ext cx="739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MOLECULE - Web Based Open Community Platform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2B55D-99EA-44C2-A19C-3375984902B3}"/>
              </a:ext>
            </a:extLst>
          </p:cNvPr>
          <p:cNvSpPr txBox="1"/>
          <p:nvPr/>
        </p:nvSpPr>
        <p:spPr>
          <a:xfrm>
            <a:off x="1751058" y="2832666"/>
            <a:ext cx="2426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Garg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Sharma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Anant Sharma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Jain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Mehak Bhatia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Nishant Bansal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45D26-BF4B-4173-9512-D7E8FB3F29F4}"/>
              </a:ext>
            </a:extLst>
          </p:cNvPr>
          <p:cNvSpPr txBox="1"/>
          <p:nvPr/>
        </p:nvSpPr>
        <p:spPr>
          <a:xfrm>
            <a:off x="7932668" y="2826188"/>
            <a:ext cx="308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:-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Megha Chhabra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F1F79-9ECD-4050-9639-F1EB3DF15120}"/>
              </a:ext>
            </a:extLst>
          </p:cNvPr>
          <p:cNvSpPr txBox="1"/>
          <p:nvPr/>
        </p:nvSpPr>
        <p:spPr>
          <a:xfrm>
            <a:off x="1427748" y="5823682"/>
            <a:ext cx="9561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 AND TECHNOLOGY</a:t>
            </a:r>
          </a:p>
        </p:txBody>
      </p:sp>
      <p:sp>
        <p:nvSpPr>
          <p:cNvPr id="12" name="Google Shape;120;p17">
            <a:extLst>
              <a:ext uri="{FF2B5EF4-FFF2-40B4-BE49-F238E27FC236}">
                <a16:creationId xmlns:a16="http://schemas.microsoft.com/office/drawing/2014/main" id="{1C10E63D-CDF9-4494-AFFF-E9A6CCBE87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61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Contribution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20;p17">
            <a:extLst>
              <a:ext uri="{FF2B5EF4-FFF2-40B4-BE49-F238E27FC236}">
                <a16:creationId xmlns:a16="http://schemas.microsoft.com/office/drawing/2014/main" id="{48DCBA88-7F35-4337-B5ED-F07B66B5FD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10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E9A63-2BEC-481C-B26F-A8FC4DEBC113}"/>
              </a:ext>
            </a:extLst>
          </p:cNvPr>
          <p:cNvSpPr txBox="1"/>
          <p:nvPr/>
        </p:nvSpPr>
        <p:spPr>
          <a:xfrm>
            <a:off x="4160520" y="5742432"/>
            <a:ext cx="2039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Table 01: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Contribution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410909-02D9-42B4-E292-00D575DD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22285"/>
              </p:ext>
            </p:extLst>
          </p:nvPr>
        </p:nvGraphicFramePr>
        <p:xfrm>
          <a:off x="1171379" y="1495092"/>
          <a:ext cx="9689453" cy="3991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7998">
                  <a:extLst>
                    <a:ext uri="{9D8B030D-6E8A-4147-A177-3AD203B41FA5}">
                      <a16:colId xmlns:a16="http://schemas.microsoft.com/office/drawing/2014/main" val="247849211"/>
                    </a:ext>
                  </a:extLst>
                </a:gridCol>
                <a:gridCol w="7311455">
                  <a:extLst>
                    <a:ext uri="{9D8B030D-6E8A-4147-A177-3AD203B41FA5}">
                      <a16:colId xmlns:a16="http://schemas.microsoft.com/office/drawing/2014/main" val="3247328981"/>
                    </a:ext>
                  </a:extLst>
                </a:gridCol>
              </a:tblGrid>
              <a:tr h="573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Work</a:t>
                      </a:r>
                      <a:endParaRPr lang="en-IN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454485"/>
                  </a:ext>
                </a:extLst>
              </a:tr>
              <a:tr h="573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Akash Sharma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Authentication &amp; Registration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789648"/>
                  </a:ext>
                </a:extLst>
              </a:tr>
              <a:tr h="5497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Gaurav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Post Sharing Module &amp; QnA Module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7024923"/>
                  </a:ext>
                </a:extLst>
              </a:tr>
              <a:tr h="573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Nishant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Machine Learning Modules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9168624"/>
                  </a:ext>
                </a:extLst>
              </a:tr>
              <a:tr h="573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Mehak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QnA Module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0851663"/>
                  </a:ext>
                </a:extLst>
              </a:tr>
              <a:tr h="573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Aditi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Freelancer Module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142240"/>
                  </a:ext>
                </a:extLst>
              </a:tr>
              <a:tr h="5736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Anant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Article Module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6462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7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23" y="1101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of Website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20;p17">
            <a:extLst>
              <a:ext uri="{FF2B5EF4-FFF2-40B4-BE49-F238E27FC236}">
                <a16:creationId xmlns:a16="http://schemas.microsoft.com/office/drawing/2014/main" id="{D45C025D-93D6-4C9B-9367-7B8384723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2D0DC-9C4E-4760-9CD6-C59E53A3F7C7}"/>
              </a:ext>
            </a:extLst>
          </p:cNvPr>
          <p:cNvSpPr txBox="1"/>
          <p:nvPr/>
        </p:nvSpPr>
        <p:spPr>
          <a:xfrm>
            <a:off x="5056632" y="6208776"/>
            <a:ext cx="174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Figure 03: Homepage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49B0C-3FE0-6D56-2194-E7D86B44E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8" y="1283677"/>
            <a:ext cx="8466993" cy="47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6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20;p17">
            <a:extLst>
              <a:ext uri="{FF2B5EF4-FFF2-40B4-BE49-F238E27FC236}">
                <a16:creationId xmlns:a16="http://schemas.microsoft.com/office/drawing/2014/main" id="{D45C025D-93D6-4C9B-9367-7B8384723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12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45D05-E155-C5BC-3FE7-0B390229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69" y="1945478"/>
            <a:ext cx="10319238" cy="3066137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Text Searching using BERT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Nudity Detection using CNN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Phishing URL Detection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6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Strategy (MSP)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20;p17">
            <a:extLst>
              <a:ext uri="{FF2B5EF4-FFF2-40B4-BE49-F238E27FC236}">
                <a16:creationId xmlns:a16="http://schemas.microsoft.com/office/drawing/2014/main" id="{D45C025D-93D6-4C9B-9367-7B8384723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13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45D05-E155-C5BC-3FE7-0B390229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61" y="1848762"/>
            <a:ext cx="10319238" cy="3066137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Ads on the website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Charges to join multiple communities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Cut from Freelancing projects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6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20;p17">
            <a:extLst>
              <a:ext uri="{FF2B5EF4-FFF2-40B4-BE49-F238E27FC236}">
                <a16:creationId xmlns:a16="http://schemas.microsoft.com/office/drawing/2014/main" id="{D45C025D-93D6-4C9B-9367-7B8384723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14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BE4D0-2156-437C-AA09-709D54275D9C}"/>
              </a:ext>
            </a:extLst>
          </p:cNvPr>
          <p:cNvSpPr txBox="1"/>
          <p:nvPr/>
        </p:nvSpPr>
        <p:spPr>
          <a:xfrm>
            <a:off x="977966" y="868199"/>
            <a:ext cx="10051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Garg et al., "Machine-Learning based Community Website — A Case Study Research for a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Website," 2022 9th International Conference on Computing for Sustainable Global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(INDIACom), 2022, pp. 604-608,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10.23919/INDIACom54597.2022.9763240.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(IEEE Scopus)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B33E0-ABDD-28FD-84D1-386F4C44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2107483"/>
            <a:ext cx="9689431" cy="46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20;p17">
            <a:extLst>
              <a:ext uri="{FF2B5EF4-FFF2-40B4-BE49-F238E27FC236}">
                <a16:creationId xmlns:a16="http://schemas.microsoft.com/office/drawing/2014/main" id="{D45C025D-93D6-4C9B-9367-7B8384723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15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BE4D0-2156-437C-AA09-709D54275D9C}"/>
              </a:ext>
            </a:extLst>
          </p:cNvPr>
          <p:cNvSpPr txBox="1"/>
          <p:nvPr/>
        </p:nvSpPr>
        <p:spPr>
          <a:xfrm>
            <a:off x="958916" y="887249"/>
            <a:ext cx="11099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Nudity Detection Algorithm for Web based Online Networking Platform,” CCICT2022 (Fifth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Computational Intelligence and Communication Technologies),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(IEEE Scopus)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D5D7E-4858-BAC4-ECC2-84436ABF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" y="2119563"/>
            <a:ext cx="10250905" cy="45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2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20;p17">
            <a:extLst>
              <a:ext uri="{FF2B5EF4-FFF2-40B4-BE49-F238E27FC236}">
                <a16:creationId xmlns:a16="http://schemas.microsoft.com/office/drawing/2014/main" id="{D45C025D-93D6-4C9B-9367-7B8384723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16</a:t>
            </a:fld>
            <a:endParaRPr dirty="0"/>
          </a:p>
        </p:txBody>
      </p:sp>
      <p:sp>
        <p:nvSpPr>
          <p:cNvPr id="5" name="Google Shape;1118;p39">
            <a:extLst>
              <a:ext uri="{FF2B5EF4-FFF2-40B4-BE49-F238E27FC236}">
                <a16:creationId xmlns:a16="http://schemas.microsoft.com/office/drawing/2014/main" id="{A5E72108-9298-4EB5-8D65-3CA6A9342F86}"/>
              </a:ext>
            </a:extLst>
          </p:cNvPr>
          <p:cNvSpPr txBox="1">
            <a:spLocks/>
          </p:cNvSpPr>
          <p:nvPr/>
        </p:nvSpPr>
        <p:spPr>
          <a:xfrm>
            <a:off x="839655" y="1609903"/>
            <a:ext cx="2416892" cy="75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Aditi Garg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Number : 180101021</a:t>
            </a:r>
          </a:p>
          <a:p>
            <a:r>
              <a:rPr lang="en-IN" sz="1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2018015438.aditi@ug.sharda.ac.in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118;p39">
            <a:extLst>
              <a:ext uri="{FF2B5EF4-FFF2-40B4-BE49-F238E27FC236}">
                <a16:creationId xmlns:a16="http://schemas.microsoft.com/office/drawing/2014/main" id="{0D13B200-1FD4-4633-B340-DD21C6A4DC84}"/>
              </a:ext>
            </a:extLst>
          </p:cNvPr>
          <p:cNvSpPr txBox="1">
            <a:spLocks/>
          </p:cNvSpPr>
          <p:nvPr/>
        </p:nvSpPr>
        <p:spPr>
          <a:xfrm>
            <a:off x="792147" y="2950434"/>
            <a:ext cx="2608779" cy="90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Sharma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Number : 180101033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2018002620.akash@ug.sharda.ac.in</a:t>
            </a:r>
          </a:p>
        </p:txBody>
      </p:sp>
      <p:sp>
        <p:nvSpPr>
          <p:cNvPr id="7" name="Google Shape;1118;p39">
            <a:extLst>
              <a:ext uri="{FF2B5EF4-FFF2-40B4-BE49-F238E27FC236}">
                <a16:creationId xmlns:a16="http://schemas.microsoft.com/office/drawing/2014/main" id="{22432DC8-2143-4420-A430-540A62D351CA}"/>
              </a:ext>
            </a:extLst>
          </p:cNvPr>
          <p:cNvSpPr txBox="1">
            <a:spLocks/>
          </p:cNvSpPr>
          <p:nvPr/>
        </p:nvSpPr>
        <p:spPr>
          <a:xfrm>
            <a:off x="727113" y="4434356"/>
            <a:ext cx="2778453" cy="90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Anant Sharma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Number : 180101052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2018002620.anant@ug.sharda.ac.in</a:t>
            </a:r>
          </a:p>
        </p:txBody>
      </p:sp>
      <p:sp>
        <p:nvSpPr>
          <p:cNvPr id="8" name="Google Shape;1118;p39">
            <a:extLst>
              <a:ext uri="{FF2B5EF4-FFF2-40B4-BE49-F238E27FC236}">
                <a16:creationId xmlns:a16="http://schemas.microsoft.com/office/drawing/2014/main" id="{A8D3B295-EA32-4F13-AD5E-F908ED02C141}"/>
              </a:ext>
            </a:extLst>
          </p:cNvPr>
          <p:cNvSpPr txBox="1">
            <a:spLocks/>
          </p:cNvSpPr>
          <p:nvPr/>
        </p:nvSpPr>
        <p:spPr>
          <a:xfrm>
            <a:off x="7695713" y="1379019"/>
            <a:ext cx="2424451" cy="90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Guide/Mentor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Megha Chhabra </a:t>
            </a:r>
          </a:p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megha.chhabra@sharda.ac.in</a:t>
            </a:r>
          </a:p>
          <a:p>
            <a:r>
              <a:rPr lang="en-I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CSE</a:t>
            </a:r>
          </a:p>
        </p:txBody>
      </p:sp>
      <p:sp>
        <p:nvSpPr>
          <p:cNvPr id="9" name="Google Shape;1118;p39">
            <a:extLst>
              <a:ext uri="{FF2B5EF4-FFF2-40B4-BE49-F238E27FC236}">
                <a16:creationId xmlns:a16="http://schemas.microsoft.com/office/drawing/2014/main" id="{663EA599-8C78-436D-A492-E58D1F022138}"/>
              </a:ext>
            </a:extLst>
          </p:cNvPr>
          <p:cNvSpPr txBox="1">
            <a:spLocks/>
          </p:cNvSpPr>
          <p:nvPr/>
        </p:nvSpPr>
        <p:spPr>
          <a:xfrm>
            <a:off x="4015347" y="1456682"/>
            <a:ext cx="2664338" cy="90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 Jain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Number : 180101114-2018002620.gaurav@ug.sharda.ac.in</a:t>
            </a:r>
          </a:p>
        </p:txBody>
      </p:sp>
      <p:sp>
        <p:nvSpPr>
          <p:cNvPr id="10" name="Google Shape;1118;p39">
            <a:extLst>
              <a:ext uri="{FF2B5EF4-FFF2-40B4-BE49-F238E27FC236}">
                <a16:creationId xmlns:a16="http://schemas.microsoft.com/office/drawing/2014/main" id="{624A1243-A0E1-4628-BB8A-C38580F808B0}"/>
              </a:ext>
            </a:extLst>
          </p:cNvPr>
          <p:cNvSpPr txBox="1">
            <a:spLocks/>
          </p:cNvSpPr>
          <p:nvPr/>
        </p:nvSpPr>
        <p:spPr>
          <a:xfrm>
            <a:off x="4027209" y="2884731"/>
            <a:ext cx="2610053" cy="75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Mehak Bhatia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Number : 180101188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2018002620.mehak@ug.sharda.ac.in</a:t>
            </a:r>
          </a:p>
        </p:txBody>
      </p:sp>
      <p:sp>
        <p:nvSpPr>
          <p:cNvPr id="11" name="Google Shape;1118;p39">
            <a:extLst>
              <a:ext uri="{FF2B5EF4-FFF2-40B4-BE49-F238E27FC236}">
                <a16:creationId xmlns:a16="http://schemas.microsoft.com/office/drawing/2014/main" id="{C69B1F53-1FE8-42E0-90C8-9B1A2075786D}"/>
              </a:ext>
            </a:extLst>
          </p:cNvPr>
          <p:cNvSpPr txBox="1">
            <a:spLocks/>
          </p:cNvSpPr>
          <p:nvPr/>
        </p:nvSpPr>
        <p:spPr>
          <a:xfrm>
            <a:off x="4036729" y="4376465"/>
            <a:ext cx="2566157" cy="90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Nishant Bansal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Number : 180101215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2018002620.nishant@ug.sharda.ac.in</a:t>
            </a:r>
          </a:p>
        </p:txBody>
      </p:sp>
    </p:spTree>
    <p:extLst>
      <p:ext uri="{BB962C8B-B14F-4D97-AF65-F5344CB8AC3E}">
        <p14:creationId xmlns:p14="http://schemas.microsoft.com/office/powerpoint/2010/main" val="191236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5A25-8EC6-4F0F-8A9E-F6AE23FA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4" y="699233"/>
            <a:ext cx="1948962" cy="39980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BD1C-9B1F-45FE-98FC-B331E6DC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54" y="1509102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using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DFD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Screenshot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</p:txBody>
      </p:sp>
      <p:sp>
        <p:nvSpPr>
          <p:cNvPr id="4" name="Google Shape;120;p17">
            <a:extLst>
              <a:ext uri="{FF2B5EF4-FFF2-40B4-BE49-F238E27FC236}">
                <a16:creationId xmlns:a16="http://schemas.microsoft.com/office/drawing/2014/main" id="{487CEBD1-E906-42FB-A630-808A289E42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74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761A-B605-4382-9302-7C34F4F7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92" y="2010264"/>
            <a:ext cx="10319238" cy="16385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dedicated platforms for QnA (StackOverflow, Geeks for Geeks etc.), but why not for other profession(s)?</a:t>
            </a:r>
          </a:p>
          <a:p>
            <a:pPr marL="514350" indent="-51435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QnA platform is not good enough. What else we can add for enhancing networking experience.</a:t>
            </a:r>
          </a:p>
        </p:txBody>
      </p:sp>
      <p:sp>
        <p:nvSpPr>
          <p:cNvPr id="4" name="Google Shape;120;p17">
            <a:extLst>
              <a:ext uri="{FF2B5EF4-FFF2-40B4-BE49-F238E27FC236}">
                <a16:creationId xmlns:a16="http://schemas.microsoft.com/office/drawing/2014/main" id="{37E1E219-587E-462F-8A0B-13A0411043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94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4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829297" y="3293485"/>
            <a:ext cx="297960" cy="27102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810E92-D523-4C01-A548-4B80ADF42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729" y="0"/>
            <a:ext cx="6832272" cy="3121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B8C2E-8103-41B0-874C-B52D2E85C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37" y="3089563"/>
            <a:ext cx="5883564" cy="37684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F81F8-CD63-40BB-B679-127804E38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329381" cy="3105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1508C-3921-48E2-A0DA-3592FFD53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051896"/>
            <a:ext cx="6317673" cy="3806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96;p14">
            <a:extLst>
              <a:ext uri="{FF2B5EF4-FFF2-40B4-BE49-F238E27FC236}">
                <a16:creationId xmlns:a16="http://schemas.microsoft.com/office/drawing/2014/main" id="{7C6DEE8A-B64E-4354-81F7-2548188797B2}"/>
              </a:ext>
            </a:extLst>
          </p:cNvPr>
          <p:cNvSpPr txBox="1">
            <a:spLocks/>
          </p:cNvSpPr>
          <p:nvPr/>
        </p:nvSpPr>
        <p:spPr>
          <a:xfrm>
            <a:off x="4077129" y="2663261"/>
            <a:ext cx="1289200" cy="35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Quora</a:t>
            </a:r>
          </a:p>
        </p:txBody>
      </p:sp>
      <p:sp>
        <p:nvSpPr>
          <p:cNvPr id="15" name="Google Shape;96;p14">
            <a:extLst>
              <a:ext uri="{FF2B5EF4-FFF2-40B4-BE49-F238E27FC236}">
                <a16:creationId xmlns:a16="http://schemas.microsoft.com/office/drawing/2014/main" id="{751A0147-052B-4F40-99BA-EC7D1AD1D69E}"/>
              </a:ext>
            </a:extLst>
          </p:cNvPr>
          <p:cNvSpPr txBox="1">
            <a:spLocks/>
          </p:cNvSpPr>
          <p:nvPr/>
        </p:nvSpPr>
        <p:spPr>
          <a:xfrm>
            <a:off x="4710546" y="3069661"/>
            <a:ext cx="1616367" cy="35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Upwork</a:t>
            </a:r>
          </a:p>
        </p:txBody>
      </p:sp>
      <p:sp>
        <p:nvSpPr>
          <p:cNvPr id="16" name="Google Shape;96;p14">
            <a:extLst>
              <a:ext uri="{FF2B5EF4-FFF2-40B4-BE49-F238E27FC236}">
                <a16:creationId xmlns:a16="http://schemas.microsoft.com/office/drawing/2014/main" id="{37533371-1FCB-4502-995E-542EF35F1B2B}"/>
              </a:ext>
            </a:extLst>
          </p:cNvPr>
          <p:cNvSpPr txBox="1">
            <a:spLocks/>
          </p:cNvSpPr>
          <p:nvPr/>
        </p:nvSpPr>
        <p:spPr>
          <a:xfrm>
            <a:off x="5467927" y="2663261"/>
            <a:ext cx="1616367" cy="35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</p:txBody>
      </p:sp>
      <p:sp>
        <p:nvSpPr>
          <p:cNvPr id="17" name="Google Shape;96;p14">
            <a:extLst>
              <a:ext uri="{FF2B5EF4-FFF2-40B4-BE49-F238E27FC236}">
                <a16:creationId xmlns:a16="http://schemas.microsoft.com/office/drawing/2014/main" id="{55A62779-7333-49D5-B216-B7C30F836192}"/>
              </a:ext>
            </a:extLst>
          </p:cNvPr>
          <p:cNvSpPr txBox="1">
            <a:spLocks/>
          </p:cNvSpPr>
          <p:nvPr/>
        </p:nvSpPr>
        <p:spPr>
          <a:xfrm>
            <a:off x="6446982" y="3115843"/>
            <a:ext cx="2179783" cy="35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DACDA-0EC2-4037-B498-BD0BCF3E5790}"/>
              </a:ext>
            </a:extLst>
          </p:cNvPr>
          <p:cNvSpPr/>
          <p:nvPr/>
        </p:nvSpPr>
        <p:spPr>
          <a:xfrm>
            <a:off x="3546765" y="2290619"/>
            <a:ext cx="5237017" cy="1588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3" name="Google Shape;120;p17">
            <a:extLst>
              <a:ext uri="{FF2B5EF4-FFF2-40B4-BE49-F238E27FC236}">
                <a16:creationId xmlns:a16="http://schemas.microsoft.com/office/drawing/2014/main" id="{12CD2170-2831-4CD9-8EC8-451056F32EB9}"/>
              </a:ext>
            </a:extLst>
          </p:cNvPr>
          <p:cNvSpPr txBox="1">
            <a:spLocks/>
          </p:cNvSpPr>
          <p:nvPr/>
        </p:nvSpPr>
        <p:spPr>
          <a:xfrm>
            <a:off x="11645500" y="63260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019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761A-B605-4382-9302-7C34F4F7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50" y="1384622"/>
            <a:ext cx="10319238" cy="1638544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an user 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community - open networking experience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functionalities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platform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0;p17">
            <a:extLst>
              <a:ext uri="{FF2B5EF4-FFF2-40B4-BE49-F238E27FC236}">
                <a16:creationId xmlns:a16="http://schemas.microsoft.com/office/drawing/2014/main" id="{BFA69623-CC57-4052-AB51-FC6284AE0B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99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761A-B605-4382-9302-7C34F4F7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50" y="1384621"/>
            <a:ext cx="10319238" cy="2079547"/>
          </a:xfrm>
        </p:spPr>
        <p:txBody>
          <a:bodyPr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App, which will allow an user to: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choice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QnA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posts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hired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hire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AutoNum type="arabicPeriod"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0;p17">
            <a:extLst>
              <a:ext uri="{FF2B5EF4-FFF2-40B4-BE49-F238E27FC236}">
                <a16:creationId xmlns:a16="http://schemas.microsoft.com/office/drawing/2014/main" id="{AC92BAB6-8B11-4F6B-BCA5-FA28741187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6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761A-B605-4382-9302-7C34F4F7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92" y="1769631"/>
            <a:ext cx="10319238" cy="207954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Stack: 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MongoDB, Express JS, React JS &amp; NodeJS</a:t>
            </a: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</a:t>
            </a: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HTML, CSS, JavaScript, JSX, ES6.</a:t>
            </a:r>
            <a:endParaRPr lang="e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0;p17">
            <a:extLst>
              <a:ext uri="{FF2B5EF4-FFF2-40B4-BE49-F238E27FC236}">
                <a16:creationId xmlns:a16="http://schemas.microsoft.com/office/drawing/2014/main" id="{65FE9730-FD24-449E-9095-22FB5D0394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07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8"/>
            <a:ext cx="3605463" cy="88615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8E646-83B0-4A70-B145-110B9304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3" y="-1"/>
            <a:ext cx="9328485" cy="6044587"/>
          </a:xfrm>
          <a:prstGeom prst="rect">
            <a:avLst/>
          </a:prstGeom>
          <a:effectLst/>
        </p:spPr>
      </p:pic>
      <p:sp>
        <p:nvSpPr>
          <p:cNvPr id="7" name="Google Shape;120;p17">
            <a:extLst>
              <a:ext uri="{FF2B5EF4-FFF2-40B4-BE49-F238E27FC236}">
                <a16:creationId xmlns:a16="http://schemas.microsoft.com/office/drawing/2014/main" id="{EB8C48B1-1E79-4CFF-B10B-897FA7EACC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57853-6C2E-4753-8659-11B3D2A016EE}"/>
              </a:ext>
            </a:extLst>
          </p:cNvPr>
          <p:cNvSpPr txBox="1"/>
          <p:nvPr/>
        </p:nvSpPr>
        <p:spPr>
          <a:xfrm>
            <a:off x="4745736" y="6208776"/>
            <a:ext cx="335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Figure 01: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Data Flow Diagram – Level 01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1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24C5-0BC8-4E98-A070-48370D1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761A-B605-4382-9302-7C34F4F7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92" y="1769631"/>
            <a:ext cx="10319238" cy="2449443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provide, that no one else is providing?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Feature to choose community of choice.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 networking modules at one platform (QnA, Posts, Articles, Hiring)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Using ML for better customer experience.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20;p17">
            <a:extLst>
              <a:ext uri="{FF2B5EF4-FFF2-40B4-BE49-F238E27FC236}">
                <a16:creationId xmlns:a16="http://schemas.microsoft.com/office/drawing/2014/main" id="{887A5743-6D5A-4CFD-804C-A06DADB188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48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560</Words>
  <Application>Microsoft Office PowerPoint</Application>
  <PresentationFormat>Widescreen</PresentationFormat>
  <Paragraphs>145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Red Hat Display</vt:lpstr>
      <vt:lpstr>Roboto Black</vt:lpstr>
      <vt:lpstr>Times New Roman</vt:lpstr>
      <vt:lpstr>Office Theme</vt:lpstr>
      <vt:lpstr>PowerPoint Presentation</vt:lpstr>
      <vt:lpstr>Index</vt:lpstr>
      <vt:lpstr>Idea</vt:lpstr>
      <vt:lpstr>PowerPoint Presentation</vt:lpstr>
      <vt:lpstr>Problem Statement</vt:lpstr>
      <vt:lpstr>Objectives</vt:lpstr>
      <vt:lpstr>Technologies using</vt:lpstr>
      <vt:lpstr>Data Flow Diagram</vt:lpstr>
      <vt:lpstr>Novelty</vt:lpstr>
      <vt:lpstr>Team Contribution</vt:lpstr>
      <vt:lpstr>Homepage of Website</vt:lpstr>
      <vt:lpstr>Machine Learning Models</vt:lpstr>
      <vt:lpstr>Business Strategy (MSP)</vt:lpstr>
      <vt:lpstr>Outcome</vt:lpstr>
      <vt:lpstr>Outcome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Sharma</dc:creator>
  <cp:lastModifiedBy>Akash Sharma</cp:lastModifiedBy>
  <cp:revision>49</cp:revision>
  <dcterms:created xsi:type="dcterms:W3CDTF">2022-02-08T04:19:26Z</dcterms:created>
  <dcterms:modified xsi:type="dcterms:W3CDTF">2022-05-13T03:51:00Z</dcterms:modified>
</cp:coreProperties>
</file>