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4660"/>
  </p:normalViewPr>
  <p:slideViewPr>
    <p:cSldViewPr>
      <p:cViewPr varScale="1">
        <p:scale>
          <a:sx n="68" d="100"/>
          <a:sy n="68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54386B-BB84-46CA-82FB-CDEA3E927A87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17F0B-4364-459A-B92A-E36223A1AF4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Space Shooter Game</a:t>
            </a:r>
            <a:endParaRPr lang="en-US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657600"/>
            <a:ext cx="7851648" cy="1066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b="1" dirty="0" err="1" smtClean="0"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RollNo</a:t>
            </a:r>
            <a:r>
              <a:rPr lang="en-US" sz="5600" b="1" dirty="0" smtClean="0"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  TYCS38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Asteroid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Three Level</a:t>
            </a:r>
          </a:p>
          <a:p>
            <a:r>
              <a:rPr lang="en-US" dirty="0" smtClean="0"/>
              <a:t>Sound-like start game, background sound, bullet fire sound, explosion sound.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6" name="Picture 2" descr="C:\Users\PRAJAPATI GAURAV\Desktop\sem vi\block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0866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Step1: select Q for quit or Enter for start.</a:t>
            </a:r>
          </a:p>
          <a:p>
            <a:r>
              <a:rPr lang="en-US" dirty="0" smtClean="0"/>
              <a:t>Step2: if player select “enter”, go to step 3. Else go to step 7</a:t>
            </a:r>
          </a:p>
          <a:p>
            <a:r>
              <a:rPr lang="en-US" dirty="0" smtClean="0"/>
              <a:t>Step3: start game, now player can move left or right and destroyed asteroids.</a:t>
            </a:r>
          </a:p>
          <a:p>
            <a:r>
              <a:rPr lang="en-US" dirty="0" smtClean="0"/>
              <a:t>Step4:  if </a:t>
            </a:r>
            <a:r>
              <a:rPr lang="en-US" dirty="0" err="1" smtClean="0"/>
              <a:t>player_score</a:t>
            </a:r>
            <a:r>
              <a:rPr lang="en-US" dirty="0" smtClean="0"/>
              <a:t>&gt;elapsed(time taken) + </a:t>
            </a:r>
            <a:r>
              <a:rPr lang="en-US" dirty="0" err="1" smtClean="0"/>
              <a:t>randomtime</a:t>
            </a:r>
            <a:r>
              <a:rPr lang="en-US" dirty="0" smtClean="0"/>
              <a:t>(range(2,10)) +level*10+10 then go to step 5. Else continue. </a:t>
            </a:r>
          </a:p>
          <a:p>
            <a:r>
              <a:rPr lang="en-US" dirty="0" smtClean="0"/>
              <a:t>Step5: go to next level.</a:t>
            </a:r>
          </a:p>
          <a:p>
            <a:r>
              <a:rPr lang="en-US" dirty="0" smtClean="0"/>
              <a:t>Step6: if player contact with asteroid, go to step 7.</a:t>
            </a:r>
          </a:p>
          <a:p>
            <a:r>
              <a:rPr lang="en-US" dirty="0" smtClean="0"/>
              <a:t>Step7: Quit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Leval:2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Different </a:t>
            </a:r>
            <a:r>
              <a:rPr lang="en-US" dirty="0" smtClean="0"/>
              <a:t>from </a:t>
            </a:r>
            <a:r>
              <a:rPr lang="en-US" dirty="0" smtClean="0"/>
              <a:t>Level </a:t>
            </a:r>
            <a:r>
              <a:rPr lang="en-US" dirty="0" smtClean="0"/>
              <a:t>1 are: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Background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Falling speed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More </a:t>
            </a:r>
            <a:r>
              <a:rPr lang="en-US" dirty="0" smtClean="0"/>
              <a:t>and </a:t>
            </a:r>
            <a:r>
              <a:rPr lang="en-US" dirty="0" err="1" smtClean="0"/>
              <a:t>diferent</a:t>
            </a:r>
            <a:r>
              <a:rPr lang="en-US" dirty="0" smtClean="0"/>
              <a:t> </a:t>
            </a:r>
            <a:r>
              <a:rPr lang="en-US" dirty="0" smtClean="0"/>
              <a:t>Asteroids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Level:3</a:t>
            </a:r>
            <a:endParaRPr lang="en-US" sz="36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dirty="0" smtClean="0"/>
              <a:t>Different from level two are:</a:t>
            </a:r>
          </a:p>
          <a:p>
            <a:r>
              <a:rPr lang="en-US" dirty="0" smtClean="0"/>
              <a:t>Falling asteroids speed increased</a:t>
            </a:r>
          </a:p>
          <a:p>
            <a:r>
              <a:rPr lang="en-US" dirty="0" smtClean="0"/>
              <a:t>Bird flying from </a:t>
            </a:r>
            <a:r>
              <a:rPr lang="en-US" dirty="0" smtClean="0"/>
              <a:t>left to right</a:t>
            </a:r>
            <a:endParaRPr lang="en-US" dirty="0" smtClean="0"/>
          </a:p>
          <a:p>
            <a:r>
              <a:rPr lang="en-US" dirty="0" smtClean="0"/>
              <a:t>If you by mistake kill birds, your score </a:t>
            </a:r>
            <a:r>
              <a:rPr lang="en-US" dirty="0" smtClean="0"/>
              <a:t>will reduced </a:t>
            </a:r>
            <a:r>
              <a:rPr lang="en-US" dirty="0" smtClean="0"/>
              <a:t>by 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162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Space Shooter Game</vt:lpstr>
      <vt:lpstr>Game component</vt:lpstr>
      <vt:lpstr>Block diagram</vt:lpstr>
      <vt:lpstr>Algorithm</vt:lpstr>
      <vt:lpstr>Leval:2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 Game</dc:title>
  <dc:creator>PRAJAPATI GAURAV</dc:creator>
  <cp:lastModifiedBy>PRAJAPATI GAURAV</cp:lastModifiedBy>
  <cp:revision>9</cp:revision>
  <dcterms:created xsi:type="dcterms:W3CDTF">2022-02-02T14:13:12Z</dcterms:created>
  <dcterms:modified xsi:type="dcterms:W3CDTF">2022-02-16T14:54:38Z</dcterms:modified>
</cp:coreProperties>
</file>