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Sheet1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22514">
                <a:tc>
                  <a:txBody>
                    <a:bodyPr/>
                    <a:lstStyle/>
                    <a:p>
                      <a:r>
                        <a:t>2. Portfolio Allocation Data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Asset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TCS.NS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BTC-USD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t>ETH-USD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portfoilio Allocation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22514">
                <a:tc>
                  <a:txBody>
                    <a:bodyPr/>
                    <a:lstStyle/>
                    <a:p>
                      <a:r>
                        <a:t>2. Portfolio Allocation Data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Asset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TCS.NS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BTC-USD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t>ETH-USD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Top 3 Portfoilio Assests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914400">
                <a:tc>
                  <a:txBody>
                    <a:bodyPr/>
                    <a:lstStyle/>
                    <a:p>
                      <a:r>
                        <a:t>2. Portfolio Allocation Data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Asset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