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0" r:id="rId5"/>
    <p:sldId id="261" r:id="rId6"/>
    <p:sldId id="262" r:id="rId7"/>
    <p:sldId id="263" r:id="rId8"/>
    <p:sldId id="276" r:id="rId9"/>
    <p:sldId id="272" r:id="rId10"/>
    <p:sldId id="270" r:id="rId11"/>
    <p:sldId id="267" r:id="rId12"/>
    <p:sldId id="271" r:id="rId13"/>
    <p:sldId id="273" r:id="rId14"/>
    <p:sldId id="274" r:id="rId15"/>
    <p:sldId id="264" r:id="rId16"/>
    <p:sldId id="265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newsapi.org</a:t>
            </a:r>
            <a:endParaRPr lang="en-US" dirty="0"/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46" y="1563250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" y="156325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7" y="17017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017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1738741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3874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66416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41598"/>
            <a:ext cx="10061668" cy="2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Total Tweets</a:t>
            </a:r>
            <a:endParaRPr lang="en-US" dirty="0"/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 smtClean="0"/>
              <a:t>Total News (per day)</a:t>
            </a:r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1428750"/>
            <a:ext cx="7533265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6128327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</a:t>
            </a:r>
            <a:r>
              <a:rPr lang="en-US" dirty="0" smtClean="0"/>
              <a:t>data</a:t>
            </a:r>
            <a:r>
              <a:rPr lang="ru-RU" dirty="0" smtClean="0"/>
              <a:t>, </a:t>
            </a:r>
            <a:r>
              <a:rPr lang="en-US" dirty="0" smtClean="0"/>
              <a:t>and our dataset is not representative</a:t>
            </a:r>
            <a:endParaRPr lang="en-US" dirty="0"/>
          </a:p>
          <a:p>
            <a:r>
              <a:rPr lang="en-US" dirty="0" smtClean="0"/>
              <a:t>Sentiment analysis requires lots of data cleaning</a:t>
            </a:r>
            <a:endParaRPr lang="en-US" dirty="0"/>
          </a:p>
          <a:p>
            <a:r>
              <a:rPr lang="en-US" dirty="0" smtClean="0"/>
              <a:t>Except </a:t>
            </a:r>
            <a:r>
              <a:rPr lang="en-US" dirty="0"/>
              <a:t>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</a:p>
          <a:p>
            <a:r>
              <a:rPr lang="en-US" dirty="0" smtClean="0"/>
              <a:t>Our model doesn’t demonstrate a significant relationships among the data, but it doesn’t mean that </a:t>
            </a:r>
            <a:r>
              <a:rPr lang="en-US" smtClean="0"/>
              <a:t>there are no </a:t>
            </a:r>
            <a:r>
              <a:rPr lang="en-US" dirty="0" smtClean="0"/>
              <a:t>relationships there, we need to do more additional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mage result for conclu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89" y="2171700"/>
            <a:ext cx="3376680" cy="2701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19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025" y="2016617"/>
            <a:ext cx="4798243" cy="1124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303" y="3385264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To discover relationships between Company Stock Prices and their Internet Presence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1FBA4-6B17-AC40-B447-A11B9A2B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40" y="2106297"/>
            <a:ext cx="4207669" cy="2774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News 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47E6F26-33F5-BF48-9651-42E5D4C6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r="1896" b="20338"/>
          <a:stretch/>
        </p:blipFill>
        <p:spPr>
          <a:xfrm>
            <a:off x="4062" y="1704977"/>
            <a:ext cx="4355502" cy="1728019"/>
          </a:xfrm>
          <a:prstGeom prst="rect">
            <a:avLst/>
          </a:prstGeom>
        </p:spPr>
      </p:pic>
      <p:pic>
        <p:nvPicPr>
          <p:cNvPr id="14" name="Picture 13" descr="A screen shot of a person&#10;&#10;Description automatically generated">
            <a:extLst>
              <a:ext uri="{FF2B5EF4-FFF2-40B4-BE49-F238E27FC236}">
                <a16:creationId xmlns:a16="http://schemas.microsoft.com/office/drawing/2014/main" id="{B54A46C1-63AB-3C4B-B9C4-7DCC21BC1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" r="1" b="23054"/>
          <a:stretch/>
        </p:blipFill>
        <p:spPr>
          <a:xfrm>
            <a:off x="-2" y="10"/>
            <a:ext cx="4379976" cy="1714112"/>
          </a:xfrm>
          <a:prstGeom prst="rect">
            <a:avLst/>
          </a:prstGeom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019A5E5-48A7-0143-ADD8-DB1BF940B1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 r="-3" b="32154"/>
          <a:stretch/>
        </p:blipFill>
        <p:spPr>
          <a:xfrm>
            <a:off x="20" y="5143499"/>
            <a:ext cx="4379954" cy="171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67BDC-9575-ED41-A48C-A59053B946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514" r="1308" b="11043"/>
          <a:stretch/>
        </p:blipFill>
        <p:spPr>
          <a:xfrm>
            <a:off x="20" y="3423851"/>
            <a:ext cx="4379954" cy="172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/>
              <a:t>Data sources </a:t>
            </a:r>
          </a:p>
          <a:p>
            <a:pPr lvl="1"/>
            <a:r>
              <a:rPr lang="en-US"/>
              <a:t>Stock Data Statistics: IEX Cloud and IEX API 1.0 </a:t>
            </a:r>
          </a:p>
          <a:p>
            <a:pPr lvl="1"/>
            <a:r>
              <a:rPr lang="en-US"/>
              <a:t>Search Queries Statistics: </a:t>
            </a:r>
            <a:r>
              <a:rPr lang="da-DK"/>
              <a:t>Pseudo API for Google Trends </a:t>
            </a:r>
          </a:p>
          <a:p>
            <a:pPr lvl="1"/>
            <a:r>
              <a:rPr lang="en-US"/>
              <a:t>Twitter Posts Statistics: Twitter API </a:t>
            </a:r>
          </a:p>
          <a:p>
            <a:pPr lvl="1"/>
            <a:r>
              <a:rPr lang="en-US"/>
              <a:t>Online News Statistics: News API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0824" y="6453386"/>
            <a:ext cx="407357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571</TotalTime>
  <Words>542</Words>
  <Application>Microsoft Office PowerPoint</Application>
  <PresentationFormat>Widescreen</PresentationFormat>
  <Paragraphs>121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Aim</vt:lpstr>
      <vt:lpstr>Questions</vt:lpstr>
      <vt:lpstr>Internet Presence Indicators</vt:lpstr>
      <vt:lpstr>Data Sources</vt:lpstr>
      <vt:lpstr>Data Sources</vt:lpstr>
      <vt:lpstr>Tools</vt:lpstr>
      <vt:lpstr>Data Retrieving</vt:lpstr>
      <vt:lpstr>Data Cleaning Process</vt:lpstr>
      <vt:lpstr>Visualization</vt:lpstr>
      <vt:lpstr>Visualization</vt:lpstr>
      <vt:lpstr>Visualization</vt:lpstr>
      <vt:lpstr>Data for Analysis</vt:lpstr>
      <vt:lpstr>Data for Statistical Model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57</cp:revision>
  <dcterms:created xsi:type="dcterms:W3CDTF">2019-04-03T02:45:23Z</dcterms:created>
  <dcterms:modified xsi:type="dcterms:W3CDTF">2019-04-05T00:53:34Z</dcterms:modified>
</cp:coreProperties>
</file>