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3E235-8893-AB46-8994-D178D1622EB2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60BC-20B4-7E49-8FD4-7E121D27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60BC-20B4-7E49-8FD4-7E121D275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2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05BB-DAA4-4848-BF8C-E4D88E8B4F15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6C47-7174-2744-BD90-6D202EED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jpeg"/><Relationship Id="rId6" Type="http://schemas.microsoft.com/office/2007/relationships/hdphoto" Target="../media/hdphoto1.wdp"/><Relationship Id="rId7" Type="http://schemas.openxmlformats.org/officeDocument/2006/relationships/image" Target="../media/image9.jpeg"/><Relationship Id="rId8" Type="http://schemas.microsoft.com/office/2007/relationships/hdphoto" Target="../media/hdphoto2.wdp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63" y="2026775"/>
            <a:ext cx="3181265" cy="2385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0854" y="2360301"/>
            <a:ext cx="3354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Kohinoor Devanagari Demi"/>
                <a:ea typeface="Osaka"/>
                <a:cs typeface="Kohinoor Devanagari Demi"/>
              </a:rPr>
              <a:t>InTime</a:t>
            </a:r>
            <a:endParaRPr lang="en-US" sz="7200" dirty="0">
              <a:latin typeface="Kohinoor Devanagari Demi"/>
              <a:ea typeface="Osaka"/>
              <a:cs typeface="Kohinoor Devanagari Dem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594" y="3496489"/>
            <a:ext cx="28126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Kohinoor Devanagari Demi"/>
                <a:cs typeface="Kohinoor Devanagari Demi"/>
              </a:rPr>
              <a:t>Roaming free.</a:t>
            </a:r>
            <a:endParaRPr lang="en-US" sz="3200" dirty="0">
              <a:latin typeface="Kohinoor Devanagari Demi"/>
              <a:cs typeface="Kohinoor Devanagari Demi"/>
            </a:endParaRPr>
          </a:p>
        </p:txBody>
      </p:sp>
    </p:spTree>
    <p:extLst>
      <p:ext uri="{BB962C8B-B14F-4D97-AF65-F5344CB8AC3E}">
        <p14:creationId xmlns:p14="http://schemas.microsoft.com/office/powerpoint/2010/main" val="32965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52" y="1140939"/>
            <a:ext cx="2607796" cy="46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IMG_45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" y="1140939"/>
            <a:ext cx="2607796" cy="463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 descr="IMG_45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6" y="1140939"/>
            <a:ext cx="2607797" cy="4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0" y="525935"/>
            <a:ext cx="3249892" cy="5780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952067" y="484955"/>
            <a:ext cx="3515194" cy="646331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Gives real-time heart rate from the Microsoft Band 2.0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14858" y="5208039"/>
            <a:ext cx="1937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14858" y="4887347"/>
            <a:ext cx="0" cy="320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654965" y="3489128"/>
            <a:ext cx="0" cy="41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54965" y="3489128"/>
            <a:ext cx="3297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IMG_4554-1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4425553"/>
            <a:ext cx="1216118" cy="21630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7" name="Picture 46" descr="IMG_455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b="39023"/>
          <a:stretch/>
        </p:blipFill>
        <p:spPr>
          <a:xfrm>
            <a:off x="4952067" y="3308490"/>
            <a:ext cx="3538175" cy="97702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1" name="Straight Connector 50"/>
          <p:cNvCxnSpPr/>
          <p:nvPr/>
        </p:nvCxnSpPr>
        <p:spPr>
          <a:xfrm>
            <a:off x="3553683" y="2937529"/>
            <a:ext cx="9621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15872" y="718351"/>
            <a:ext cx="0" cy="22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15872" y="718351"/>
            <a:ext cx="436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53683" y="3243861"/>
            <a:ext cx="1103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656995" y="1629116"/>
            <a:ext cx="0" cy="1614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656995" y="1629116"/>
            <a:ext cx="295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2068" y="1343790"/>
            <a:ext cx="3515194" cy="1200329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rate is </a:t>
            </a:r>
            <a:r>
              <a:rPr lang="en-US" dirty="0" smtClean="0"/>
              <a:t>&lt;40 </a:t>
            </a:r>
            <a:r>
              <a:rPr lang="en-US" dirty="0" err="1" smtClean="0"/>
              <a:t>bpm</a:t>
            </a:r>
            <a:r>
              <a:rPr lang="en-US" dirty="0" smtClean="0"/>
              <a:t> or &gt;160 </a:t>
            </a:r>
            <a:r>
              <a:rPr lang="en-US" dirty="0" err="1" smtClean="0"/>
              <a:t>bpm</a:t>
            </a:r>
            <a:r>
              <a:rPr lang="en-US" dirty="0" smtClean="0"/>
              <a:t>, a text is sent to the emergency contact. Otherwise, a standard daily text is sent.</a:t>
            </a:r>
            <a:endParaRPr lang="en-US" dirty="0"/>
          </a:p>
        </p:txBody>
      </p:sp>
      <p:pic>
        <p:nvPicPr>
          <p:cNvPr id="20" name="Picture 19" descr="IMG_456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9" b="32256"/>
          <a:stretch/>
        </p:blipFill>
        <p:spPr>
          <a:xfrm>
            <a:off x="4952067" y="2668152"/>
            <a:ext cx="3515193" cy="4104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4052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9" y="525935"/>
            <a:ext cx="3249892" cy="5780474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3553683" y="3309541"/>
            <a:ext cx="9621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515872" y="718351"/>
            <a:ext cx="0" cy="259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15872" y="718351"/>
            <a:ext cx="641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6229" y="3963754"/>
            <a:ext cx="0" cy="11801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IMG_45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b="39023"/>
          <a:stretch/>
        </p:blipFill>
        <p:spPr>
          <a:xfrm>
            <a:off x="6463252" y="4988906"/>
            <a:ext cx="2372995" cy="655271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25" name="Straight Connector 24"/>
          <p:cNvCxnSpPr/>
          <p:nvPr/>
        </p:nvCxnSpPr>
        <p:spPr>
          <a:xfrm>
            <a:off x="2949162" y="3963754"/>
            <a:ext cx="0" cy="756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9162" y="4720587"/>
            <a:ext cx="1719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8272" y="1539309"/>
            <a:ext cx="0" cy="318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68272" y="1539309"/>
            <a:ext cx="489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57331" y="241249"/>
            <a:ext cx="3515194" cy="923330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Uses an algorithm based on accelerometer data from the Microsoft Band 2.0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57331" y="1317236"/>
            <a:ext cx="3515194" cy="36933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further action is taken</a:t>
            </a:r>
            <a:endParaRPr lang="en-US" dirty="0"/>
          </a:p>
        </p:txBody>
      </p:sp>
      <p:pic>
        <p:nvPicPr>
          <p:cNvPr id="22" name="Picture 21" descr="IMG_4554-1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0" y="4536995"/>
            <a:ext cx="1216118" cy="216306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IMG_4558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31" y="2285604"/>
            <a:ext cx="1216118" cy="216306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386229" y="5139908"/>
            <a:ext cx="2514519" cy="3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00748" y="3309541"/>
            <a:ext cx="0" cy="18303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00748" y="3309541"/>
            <a:ext cx="269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07366" y="3963754"/>
            <a:ext cx="0" cy="1680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07366" y="5644177"/>
            <a:ext cx="3349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70160" y="1839304"/>
            <a:ext cx="3515194" cy="36933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no response for 2 min: </a:t>
            </a:r>
            <a:endParaRPr lang="en-US" dirty="0"/>
          </a:p>
        </p:txBody>
      </p:sp>
      <p:pic>
        <p:nvPicPr>
          <p:cNvPr id="42" name="Picture 41" descr="IMG_456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9" y="241249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74" y="102297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Microsoft Band Kit </a:t>
            </a:r>
            <a:r>
              <a:rPr lang="en-US" sz="5400" dirty="0" err="1" smtClean="0"/>
              <a:t>iOS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MessageUI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CoreBluetooth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err="1" smtClean="0"/>
              <a:t>CoreLocation</a:t>
            </a:r>
            <a:endParaRPr lang="en-US" sz="5400" dirty="0"/>
          </a:p>
        </p:txBody>
      </p:sp>
      <p:pic>
        <p:nvPicPr>
          <p:cNvPr id="4" name="Picture 3" descr="Screen Shot 2016-02-27 at 12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17" y="5463365"/>
            <a:ext cx="2821338" cy="1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0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Team </a:t>
            </a:r>
            <a:r>
              <a:rPr lang="en-US" sz="4800" dirty="0" err="1" smtClean="0"/>
              <a:t>BandAid</a:t>
            </a:r>
            <a:endParaRPr lang="en-US" sz="48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Namrita</a:t>
            </a:r>
            <a:r>
              <a:rPr lang="en-US" dirty="0" smtClean="0"/>
              <a:t> </a:t>
            </a:r>
            <a:r>
              <a:rPr lang="en-US" dirty="0" err="1" smtClean="0"/>
              <a:t>Murali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Gaurav</a:t>
            </a:r>
            <a:r>
              <a:rPr lang="en-US" dirty="0" smtClean="0"/>
              <a:t> </a:t>
            </a:r>
            <a:r>
              <a:rPr lang="en-US" dirty="0" err="1" smtClean="0"/>
              <a:t>Lahiry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Abhy</a:t>
            </a:r>
            <a:r>
              <a:rPr lang="en-US" dirty="0" smtClean="0"/>
              <a:t> </a:t>
            </a:r>
            <a:r>
              <a:rPr lang="en-US" dirty="0" err="1" smtClean="0"/>
              <a:t>Vytheeswaran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Sarika Bajaj</a:t>
            </a:r>
            <a:endParaRPr lang="en-US" dirty="0"/>
          </a:p>
        </p:txBody>
      </p:sp>
      <p:pic>
        <p:nvPicPr>
          <p:cNvPr id="4" name="Picture 3" descr="Screen Shot 2016-02-27 at 12.0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17" y="5463365"/>
            <a:ext cx="2821338" cy="1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86</Words>
  <Application>Microsoft Macintosh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</dc:creator>
  <cp:lastModifiedBy>Sarika</cp:lastModifiedBy>
  <cp:revision>21</cp:revision>
  <dcterms:created xsi:type="dcterms:W3CDTF">2016-02-27T04:46:26Z</dcterms:created>
  <dcterms:modified xsi:type="dcterms:W3CDTF">2016-02-27T18:17:46Z</dcterms:modified>
</cp:coreProperties>
</file>