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5"/>
    <p:sldMasterId id="214748367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
      <p:font typeface="Quattrocento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80A0DC-F2BB-4234-9224-6BB3411586F1}">
  <a:tblStyle styleId="{3D80A0DC-F2BB-4234-9224-6BB3411586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Nunito-regular.fntdata"/><Relationship Id="rId21" Type="http://schemas.openxmlformats.org/officeDocument/2006/relationships/slide" Target="slides/slide14.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MavenPro-regular.fntdata"/><Relationship Id="rId25" Type="http://schemas.openxmlformats.org/officeDocument/2006/relationships/font" Target="fonts/Nunito-boldItalic.fntdata"/><Relationship Id="rId28" Type="http://schemas.openxmlformats.org/officeDocument/2006/relationships/font" Target="fonts/QuattrocentoSans-regular.fntdata"/><Relationship Id="rId27"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QuattrocentoSans-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QuattrocentoSans-boldItalic.fntdata"/><Relationship Id="rId30" Type="http://schemas.openxmlformats.org/officeDocument/2006/relationships/font" Target="fonts/QuattrocentoSans-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b21a498042_3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b21a498042_3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21a498042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21a498042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21a498042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21a498042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b21a498042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b21a498042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21a498042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21a498042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b21a498042_3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b21a498042_3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b21a498042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b21a498042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21a49804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21a49804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21a498042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21a498042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b21a49804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b21a49804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b21a49804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b21a49804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b21a498042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b21a498042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21a498042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21a498042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21a498042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21a498042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279" name="Shape 279"/>
        <p:cNvGrpSpPr/>
        <p:nvPr/>
      </p:nvGrpSpPr>
      <p:grpSpPr>
        <a:xfrm>
          <a:off x="0" y="0"/>
          <a:ext cx="0" cy="0"/>
          <a:chOff x="0" y="0"/>
          <a:chExt cx="0" cy="0"/>
        </a:xfrm>
      </p:grpSpPr>
      <p:sp>
        <p:nvSpPr>
          <p:cNvPr id="280" name="Google Shape;280;p14"/>
          <p:cNvSpPr txBox="1"/>
          <p:nvPr>
            <p:ph type="ctrTitle"/>
          </p:nvPr>
        </p:nvSpPr>
        <p:spPr>
          <a:xfrm>
            <a:off x="1143000" y="797753"/>
            <a:ext cx="7315200" cy="1406400"/>
          </a:xfrm>
          <a:prstGeom prst="rect">
            <a:avLst/>
          </a:prstGeom>
          <a:noFill/>
          <a:ln>
            <a:noFill/>
          </a:ln>
        </p:spPr>
        <p:txBody>
          <a:bodyPr anchorCtr="0" anchor="b" bIns="34275" lIns="68575" spcFirstLastPara="1" rIns="68575" wrap="square" tIns="34275">
            <a:noAutofit/>
          </a:bodyPr>
          <a:lstStyle>
            <a:lvl1pPr lvl="0" rtl="0" algn="r">
              <a:lnSpc>
                <a:spcPct val="90000"/>
              </a:lnSpc>
              <a:spcBef>
                <a:spcPts val="0"/>
              </a:spcBef>
              <a:spcAft>
                <a:spcPts val="0"/>
              </a:spcAft>
              <a:buClr>
                <a:schemeClr val="lt1"/>
              </a:buClr>
              <a:buSzPts val="4100"/>
              <a:buFont typeface="Quattrocento Sans"/>
              <a:buNone/>
              <a:defRPr b="0" sz="41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81" name="Google Shape;281;p14"/>
          <p:cNvSpPr txBox="1"/>
          <p:nvPr>
            <p:ph idx="1" type="subTitle"/>
          </p:nvPr>
        </p:nvSpPr>
        <p:spPr>
          <a:xfrm>
            <a:off x="4114800" y="2430433"/>
            <a:ext cx="4343400" cy="15321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rgbClr val="E9F7F6"/>
              </a:buClr>
              <a:buSzPts val="1800"/>
              <a:buNone/>
              <a:defRPr sz="1800">
                <a:solidFill>
                  <a:srgbClr val="E9F7F6"/>
                </a:solidFill>
              </a:defRPr>
            </a:lvl1pPr>
            <a:lvl2pPr lvl="1" rtl="0" algn="ctr">
              <a:lnSpc>
                <a:spcPct val="90000"/>
              </a:lnSpc>
              <a:spcBef>
                <a:spcPts val="400"/>
              </a:spcBef>
              <a:spcAft>
                <a:spcPts val="0"/>
              </a:spcAft>
              <a:buClr>
                <a:schemeClr val="dk1"/>
              </a:buClr>
              <a:buSzPts val="2100"/>
              <a:buNone/>
              <a:defRPr sz="2100"/>
            </a:lvl2pPr>
            <a:lvl3pPr lvl="2" rtl="0" algn="ctr">
              <a:lnSpc>
                <a:spcPct val="90000"/>
              </a:lnSpc>
              <a:spcBef>
                <a:spcPts val="400"/>
              </a:spcBef>
              <a:spcAft>
                <a:spcPts val="0"/>
              </a:spcAft>
              <a:buClr>
                <a:schemeClr val="dk1"/>
              </a:buClr>
              <a:buSzPts val="1800"/>
              <a:buNone/>
              <a:defRPr sz="1800"/>
            </a:lvl3pPr>
            <a:lvl4pPr lvl="3" rtl="0" algn="ctr">
              <a:lnSpc>
                <a:spcPct val="90000"/>
              </a:lnSpc>
              <a:spcBef>
                <a:spcPts val="400"/>
              </a:spcBef>
              <a:spcAft>
                <a:spcPts val="0"/>
              </a:spcAft>
              <a:buClr>
                <a:schemeClr val="dk1"/>
              </a:buClr>
              <a:buSzPts val="1500"/>
              <a:buNone/>
              <a:defRPr sz="1500"/>
            </a:lvl4pPr>
            <a:lvl5pPr lvl="4" rtl="0" algn="ctr">
              <a:lnSpc>
                <a:spcPct val="90000"/>
              </a:lnSpc>
              <a:spcBef>
                <a:spcPts val="400"/>
              </a:spcBef>
              <a:spcAft>
                <a:spcPts val="0"/>
              </a:spcAft>
              <a:buClr>
                <a:schemeClr val="dk1"/>
              </a:buClr>
              <a:buSzPts val="1500"/>
              <a:buNone/>
              <a:defRPr sz="1500"/>
            </a:lvl5pPr>
            <a:lvl6pPr lvl="5" rtl="0" algn="ctr">
              <a:lnSpc>
                <a:spcPct val="100000"/>
              </a:lnSpc>
              <a:spcBef>
                <a:spcPts val="300"/>
              </a:spcBef>
              <a:spcAft>
                <a:spcPts val="0"/>
              </a:spcAft>
              <a:buClr>
                <a:schemeClr val="dk1"/>
              </a:buClr>
              <a:buSzPts val="1500"/>
              <a:buNone/>
              <a:defRPr sz="1500"/>
            </a:lvl6pPr>
            <a:lvl7pPr lvl="6" rtl="0" algn="ctr">
              <a:lnSpc>
                <a:spcPct val="100000"/>
              </a:lnSpc>
              <a:spcBef>
                <a:spcPts val="300"/>
              </a:spcBef>
              <a:spcAft>
                <a:spcPts val="0"/>
              </a:spcAft>
              <a:buClr>
                <a:schemeClr val="dk1"/>
              </a:buClr>
              <a:buSzPts val="1500"/>
              <a:buNone/>
              <a:defRPr sz="1500"/>
            </a:lvl7pPr>
            <a:lvl8pPr lvl="7" rtl="0" algn="ctr">
              <a:lnSpc>
                <a:spcPct val="100000"/>
              </a:lnSpc>
              <a:spcBef>
                <a:spcPts val="300"/>
              </a:spcBef>
              <a:spcAft>
                <a:spcPts val="0"/>
              </a:spcAft>
              <a:buClr>
                <a:schemeClr val="dk1"/>
              </a:buClr>
              <a:buSzPts val="1500"/>
              <a:buNone/>
              <a:defRPr sz="1500"/>
            </a:lvl8pPr>
            <a:lvl9pPr lvl="8" rtl="0" algn="ctr">
              <a:lnSpc>
                <a:spcPct val="100000"/>
              </a:lnSpc>
              <a:spcBef>
                <a:spcPts val="300"/>
              </a:spcBef>
              <a:spcAft>
                <a:spcPts val="0"/>
              </a:spcAft>
              <a:buClr>
                <a:schemeClr val="dk1"/>
              </a:buClr>
              <a:buSzPts val="1500"/>
              <a:buNone/>
              <a:defRPr sz="1500"/>
            </a:lvl9pPr>
          </a:lstStyle>
          <a:p/>
        </p:txBody>
      </p:sp>
      <p:sp>
        <p:nvSpPr>
          <p:cNvPr id="282" name="Google Shape;282;p14"/>
          <p:cNvSpPr txBox="1"/>
          <p:nvPr>
            <p:ph idx="10" type="dt"/>
          </p:nvPr>
        </p:nvSpPr>
        <p:spPr>
          <a:xfrm>
            <a:off x="411480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83" name="Google Shape;283;p1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284" name="Google Shape;284;p14"/>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285" name="Google Shape;285;p14"/>
          <p:cNvPicPr preferRelativeResize="0"/>
          <p:nvPr/>
        </p:nvPicPr>
        <p:blipFill rotWithShape="1">
          <a:blip r:embed="rId2">
            <a:alphaModFix/>
          </a:blip>
          <a:srcRect b="0" l="0" r="0" t="0"/>
          <a:stretch/>
        </p:blipFill>
        <p:spPr>
          <a:xfrm>
            <a:off x="685800" y="3406047"/>
            <a:ext cx="2251615" cy="123918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6" name="Shape 286"/>
        <p:cNvGrpSpPr/>
        <p:nvPr/>
      </p:nvGrpSpPr>
      <p:grpSpPr>
        <a:xfrm>
          <a:off x="0" y="0"/>
          <a:ext cx="0" cy="0"/>
          <a:chOff x="0" y="0"/>
          <a:chExt cx="0" cy="0"/>
        </a:xfrm>
      </p:grpSpPr>
      <p:sp>
        <p:nvSpPr>
          <p:cNvPr id="287" name="Google Shape;287;p15"/>
          <p:cNvSpPr txBox="1"/>
          <p:nvPr>
            <p:ph type="title"/>
          </p:nvPr>
        </p:nvSpPr>
        <p:spPr>
          <a:xfrm>
            <a:off x="311700" y="445025"/>
            <a:ext cx="8520600" cy="5727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33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88" name="Google Shape;288;p15"/>
          <p:cNvSpPr txBox="1"/>
          <p:nvPr>
            <p:ph idx="1" type="body"/>
          </p:nvPr>
        </p:nvSpPr>
        <p:spPr>
          <a:xfrm>
            <a:off x="311700" y="1152475"/>
            <a:ext cx="8520600" cy="34164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SzPts val="2100"/>
              <a:buChar char="⚫"/>
              <a:defRPr/>
            </a:lvl1pPr>
            <a:lvl2pPr indent="-342900" lvl="1" marL="914400" rtl="0" algn="l">
              <a:lnSpc>
                <a:spcPct val="90000"/>
              </a:lnSpc>
              <a:spcBef>
                <a:spcPts val="400"/>
              </a:spcBef>
              <a:spcAft>
                <a:spcPts val="0"/>
              </a:spcAft>
              <a:buSzPts val="1800"/>
              <a:buChar char="⚫"/>
              <a:defRPr/>
            </a:lvl2pPr>
            <a:lvl3pPr indent="-323850" lvl="2" marL="1371600" rtl="0" algn="l">
              <a:lnSpc>
                <a:spcPct val="90000"/>
              </a:lnSpc>
              <a:spcBef>
                <a:spcPts val="400"/>
              </a:spcBef>
              <a:spcAft>
                <a:spcPts val="0"/>
              </a:spcAft>
              <a:buSzPts val="1500"/>
              <a:buChar char="⚫"/>
              <a:defRPr/>
            </a:lvl3pPr>
            <a:lvl4pPr indent="-317500" lvl="3" marL="1828800" rtl="0" algn="l">
              <a:lnSpc>
                <a:spcPct val="90000"/>
              </a:lnSpc>
              <a:spcBef>
                <a:spcPts val="400"/>
              </a:spcBef>
              <a:spcAft>
                <a:spcPts val="0"/>
              </a:spcAft>
              <a:buSzPts val="1400"/>
              <a:buChar char="⚫"/>
              <a:defRPr/>
            </a:lvl4pPr>
            <a:lvl5pPr indent="-317500" lvl="4" marL="2286000" rtl="0" algn="l">
              <a:lnSpc>
                <a:spcPct val="90000"/>
              </a:lnSpc>
              <a:spcBef>
                <a:spcPts val="400"/>
              </a:spcBef>
              <a:spcAft>
                <a:spcPts val="0"/>
              </a:spcAft>
              <a:buSzPts val="1400"/>
              <a:buChar char="⚫"/>
              <a:defRPr/>
            </a:lvl5pPr>
            <a:lvl6pPr indent="-317500" lvl="5" marL="2743200" rtl="0" algn="l">
              <a:lnSpc>
                <a:spcPct val="100000"/>
              </a:lnSpc>
              <a:spcBef>
                <a:spcPts val="300"/>
              </a:spcBef>
              <a:spcAft>
                <a:spcPts val="0"/>
              </a:spcAft>
              <a:buSzPts val="1400"/>
              <a:buChar char="⚫"/>
              <a:defRPr/>
            </a:lvl6pPr>
            <a:lvl7pPr indent="-317500" lvl="6" marL="3200400" rtl="0" algn="l">
              <a:lnSpc>
                <a:spcPct val="100000"/>
              </a:lnSpc>
              <a:spcBef>
                <a:spcPts val="300"/>
              </a:spcBef>
              <a:spcAft>
                <a:spcPts val="0"/>
              </a:spcAft>
              <a:buSzPts val="1400"/>
              <a:buChar char="⚫"/>
              <a:defRPr/>
            </a:lvl7pPr>
            <a:lvl8pPr indent="-317500" lvl="7" marL="3657600" rtl="0" algn="l">
              <a:lnSpc>
                <a:spcPct val="100000"/>
              </a:lnSpc>
              <a:spcBef>
                <a:spcPts val="300"/>
              </a:spcBef>
              <a:spcAft>
                <a:spcPts val="0"/>
              </a:spcAft>
              <a:buSzPts val="1400"/>
              <a:buChar char="⚫"/>
              <a:defRPr/>
            </a:lvl8pPr>
            <a:lvl9pPr indent="-317500" lvl="8" marL="4114800" rtl="0" algn="l">
              <a:lnSpc>
                <a:spcPct val="100000"/>
              </a:lnSpc>
              <a:spcBef>
                <a:spcPts val="300"/>
              </a:spcBef>
              <a:spcAft>
                <a:spcPts val="0"/>
              </a:spcAft>
              <a:buSzPts val="1400"/>
              <a:buChar char="⚫"/>
              <a:defRPr/>
            </a:lvl9pPr>
          </a:lstStyle>
          <a:p/>
        </p:txBody>
      </p:sp>
      <p:sp>
        <p:nvSpPr>
          <p:cNvPr id="289" name="Google Shape;289;p15"/>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0" name="Shape 290"/>
        <p:cNvGrpSpPr/>
        <p:nvPr/>
      </p:nvGrpSpPr>
      <p:grpSpPr>
        <a:xfrm>
          <a:off x="0" y="0"/>
          <a:ext cx="0" cy="0"/>
          <a:chOff x="0" y="0"/>
          <a:chExt cx="0" cy="0"/>
        </a:xfrm>
      </p:grpSpPr>
      <p:sp>
        <p:nvSpPr>
          <p:cNvPr id="291" name="Google Shape;29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92" name="Google Shape;29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93" name="Google Shape;293;p1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4" name="Shape 294"/>
        <p:cNvGrpSpPr/>
        <p:nvPr/>
      </p:nvGrpSpPr>
      <p:grpSpPr>
        <a:xfrm>
          <a:off x="0" y="0"/>
          <a:ext cx="0" cy="0"/>
          <a:chOff x="0" y="0"/>
          <a:chExt cx="0" cy="0"/>
        </a:xfrm>
      </p:grpSpPr>
      <p:sp>
        <p:nvSpPr>
          <p:cNvPr id="295" name="Google Shape;295;p1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96" name="Google Shape;296;p17"/>
          <p:cNvSpPr txBox="1"/>
          <p:nvPr>
            <p:ph idx="1" type="body"/>
          </p:nvPr>
        </p:nvSpPr>
        <p:spPr>
          <a:xfrm>
            <a:off x="633845" y="1035887"/>
            <a:ext cx="7886700" cy="35991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
        <p:nvSpPr>
          <p:cNvPr id="297" name="Google Shape;297;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98" name="Google Shape;298;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99" name="Google Shape;299;p1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300" name="Google Shape;300;p1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301" name="Google Shape;301;p17"/>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2" name="Shape 302"/>
        <p:cNvGrpSpPr/>
        <p:nvPr/>
      </p:nvGrpSpPr>
      <p:grpSpPr>
        <a:xfrm>
          <a:off x="0" y="0"/>
          <a:ext cx="0" cy="0"/>
          <a:chOff x="0" y="0"/>
          <a:chExt cx="0" cy="0"/>
        </a:xfrm>
      </p:grpSpPr>
      <p:sp>
        <p:nvSpPr>
          <p:cNvPr id="303" name="Google Shape;303;p18"/>
          <p:cNvSpPr txBox="1"/>
          <p:nvPr>
            <p:ph type="title"/>
          </p:nvPr>
        </p:nvSpPr>
        <p:spPr>
          <a:xfrm>
            <a:off x="623888" y="1284317"/>
            <a:ext cx="7886700" cy="21384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4500"/>
              <a:buFont typeface="Quattrocento Sans"/>
              <a:buNone/>
              <a:defRPr b="0"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04" name="Google Shape;304;p18"/>
          <p:cNvSpPr txBox="1"/>
          <p:nvPr>
            <p:ph idx="1" type="body"/>
          </p:nvPr>
        </p:nvSpPr>
        <p:spPr>
          <a:xfrm>
            <a:off x="623888" y="3414475"/>
            <a:ext cx="7886700" cy="11250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3F3F3F"/>
              </a:buClr>
              <a:buSzPts val="1800"/>
              <a:buNone/>
              <a:defRPr sz="1800">
                <a:solidFill>
                  <a:srgbClr val="3F3F3F"/>
                </a:solidFill>
              </a:defRPr>
            </a:lvl1pPr>
            <a:lvl2pPr indent="-228600" lvl="1" marL="914400" rtl="0" algn="l">
              <a:lnSpc>
                <a:spcPct val="90000"/>
              </a:lnSpc>
              <a:spcBef>
                <a:spcPts val="400"/>
              </a:spcBef>
              <a:spcAft>
                <a:spcPts val="0"/>
              </a:spcAft>
              <a:buClr>
                <a:srgbClr val="888888"/>
              </a:buClr>
              <a:buSzPts val="1400"/>
              <a:buNone/>
              <a:defRPr sz="1400">
                <a:solidFill>
                  <a:srgbClr val="888888"/>
                </a:solidFill>
              </a:defRPr>
            </a:lvl2pPr>
            <a:lvl3pPr indent="-228600" lvl="2" marL="1371600" rtl="0" algn="l">
              <a:lnSpc>
                <a:spcPct val="90000"/>
              </a:lnSpc>
              <a:spcBef>
                <a:spcPts val="400"/>
              </a:spcBef>
              <a:spcAft>
                <a:spcPts val="0"/>
              </a:spcAft>
              <a:buClr>
                <a:srgbClr val="888888"/>
              </a:buClr>
              <a:buSzPts val="1200"/>
              <a:buNone/>
              <a:defRPr sz="1200">
                <a:solidFill>
                  <a:srgbClr val="888888"/>
                </a:solidFill>
              </a:defRPr>
            </a:lvl3pPr>
            <a:lvl4pPr indent="-228600" lvl="3" marL="1828800" rtl="0" algn="l">
              <a:lnSpc>
                <a:spcPct val="90000"/>
              </a:lnSpc>
              <a:spcBef>
                <a:spcPts val="400"/>
              </a:spcBef>
              <a:spcAft>
                <a:spcPts val="0"/>
              </a:spcAft>
              <a:buClr>
                <a:srgbClr val="888888"/>
              </a:buClr>
              <a:buSzPts val="1100"/>
              <a:buNone/>
              <a:defRPr sz="1100">
                <a:solidFill>
                  <a:srgbClr val="888888"/>
                </a:solidFill>
              </a:defRPr>
            </a:lvl4pPr>
            <a:lvl5pPr indent="-228600" lvl="4" marL="2286000" rtl="0" algn="l">
              <a:lnSpc>
                <a:spcPct val="90000"/>
              </a:lnSpc>
              <a:spcBef>
                <a:spcPts val="400"/>
              </a:spcBef>
              <a:spcAft>
                <a:spcPts val="0"/>
              </a:spcAft>
              <a:buClr>
                <a:srgbClr val="888888"/>
              </a:buClr>
              <a:buSzPts val="1100"/>
              <a:buNone/>
              <a:defRPr sz="1100">
                <a:solidFill>
                  <a:srgbClr val="888888"/>
                </a:solidFill>
              </a:defRPr>
            </a:lvl5pPr>
            <a:lvl6pPr indent="-228600" lvl="5" marL="2743200" rtl="0" algn="l">
              <a:lnSpc>
                <a:spcPct val="100000"/>
              </a:lnSpc>
              <a:spcBef>
                <a:spcPts val="200"/>
              </a:spcBef>
              <a:spcAft>
                <a:spcPts val="0"/>
              </a:spcAft>
              <a:buClr>
                <a:srgbClr val="888888"/>
              </a:buClr>
              <a:buSzPts val="1100"/>
              <a:buNone/>
              <a:defRPr sz="1100">
                <a:solidFill>
                  <a:srgbClr val="888888"/>
                </a:solidFill>
              </a:defRPr>
            </a:lvl6pPr>
            <a:lvl7pPr indent="-228600" lvl="6" marL="3200400" rtl="0" algn="l">
              <a:lnSpc>
                <a:spcPct val="100000"/>
              </a:lnSpc>
              <a:spcBef>
                <a:spcPts val="200"/>
              </a:spcBef>
              <a:spcAft>
                <a:spcPts val="0"/>
              </a:spcAft>
              <a:buClr>
                <a:srgbClr val="888888"/>
              </a:buClr>
              <a:buSzPts val="1100"/>
              <a:buNone/>
              <a:defRPr sz="1100">
                <a:solidFill>
                  <a:srgbClr val="888888"/>
                </a:solidFill>
              </a:defRPr>
            </a:lvl7pPr>
            <a:lvl8pPr indent="-228600" lvl="7" marL="3657600" rtl="0" algn="l">
              <a:lnSpc>
                <a:spcPct val="100000"/>
              </a:lnSpc>
              <a:spcBef>
                <a:spcPts val="200"/>
              </a:spcBef>
              <a:spcAft>
                <a:spcPts val="0"/>
              </a:spcAft>
              <a:buClr>
                <a:srgbClr val="888888"/>
              </a:buClr>
              <a:buSzPts val="1100"/>
              <a:buNone/>
              <a:defRPr sz="1100">
                <a:solidFill>
                  <a:srgbClr val="888888"/>
                </a:solidFill>
              </a:defRPr>
            </a:lvl8pPr>
            <a:lvl9pPr indent="-228600" lvl="8" marL="4114800" rtl="0" algn="l">
              <a:lnSpc>
                <a:spcPct val="100000"/>
              </a:lnSpc>
              <a:spcBef>
                <a:spcPts val="200"/>
              </a:spcBef>
              <a:spcAft>
                <a:spcPts val="0"/>
              </a:spcAft>
              <a:buClr>
                <a:srgbClr val="888888"/>
              </a:buClr>
              <a:buSzPts val="1100"/>
              <a:buNone/>
              <a:defRPr sz="1100">
                <a:solidFill>
                  <a:srgbClr val="888888"/>
                </a:solidFill>
              </a:defRPr>
            </a:lvl9pPr>
          </a:lstStyle>
          <a:p/>
        </p:txBody>
      </p:sp>
      <p:sp>
        <p:nvSpPr>
          <p:cNvPr id="305" name="Google Shape;305;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06" name="Google Shape;306;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07" name="Google Shape;307;p1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8" name="Shape 308"/>
        <p:cNvGrpSpPr/>
        <p:nvPr/>
      </p:nvGrpSpPr>
      <p:grpSpPr>
        <a:xfrm>
          <a:off x="0" y="0"/>
          <a:ext cx="0" cy="0"/>
          <a:chOff x="0" y="0"/>
          <a:chExt cx="0" cy="0"/>
        </a:xfrm>
      </p:grpSpPr>
      <p:sp>
        <p:nvSpPr>
          <p:cNvPr id="309" name="Google Shape;309;p19"/>
          <p:cNvSpPr txBox="1"/>
          <p:nvPr>
            <p:ph idx="1" type="body"/>
          </p:nvPr>
        </p:nvSpPr>
        <p:spPr>
          <a:xfrm>
            <a:off x="633845" y="1035887"/>
            <a:ext cx="3886200" cy="35991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
        <p:nvSpPr>
          <p:cNvPr id="310" name="Google Shape;310;p19"/>
          <p:cNvSpPr txBox="1"/>
          <p:nvPr>
            <p:ph idx="2" type="body"/>
          </p:nvPr>
        </p:nvSpPr>
        <p:spPr>
          <a:xfrm>
            <a:off x="4629150" y="1035887"/>
            <a:ext cx="3886200" cy="35991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
        <p:nvSpPr>
          <p:cNvPr id="311" name="Google Shape;311;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12" name="Google Shape;312;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13" name="Google Shape;313;p19"/>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314" name="Google Shape;314;p19"/>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cxnSp>
        <p:nvCxnSpPr>
          <p:cNvPr id="315" name="Google Shape;315;p19"/>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316" name="Google Shape;316;p19"/>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17" name="Shape 317"/>
        <p:cNvGrpSpPr/>
        <p:nvPr/>
      </p:nvGrpSpPr>
      <p:grpSpPr>
        <a:xfrm>
          <a:off x="0" y="0"/>
          <a:ext cx="0" cy="0"/>
          <a:chOff x="0" y="0"/>
          <a:chExt cx="0" cy="0"/>
        </a:xfrm>
      </p:grpSpPr>
      <p:sp>
        <p:nvSpPr>
          <p:cNvPr id="318" name="Google Shape;318;p20"/>
          <p:cNvSpPr txBox="1"/>
          <p:nvPr>
            <p:ph idx="1" type="body"/>
          </p:nvPr>
        </p:nvSpPr>
        <p:spPr>
          <a:xfrm>
            <a:off x="633845" y="1035886"/>
            <a:ext cx="38670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100000"/>
              </a:lnSpc>
              <a:spcBef>
                <a:spcPts val="200"/>
              </a:spcBef>
              <a:spcAft>
                <a:spcPts val="0"/>
              </a:spcAft>
              <a:buClr>
                <a:schemeClr val="dk1"/>
              </a:buClr>
              <a:buSzPts val="1200"/>
              <a:buNone/>
              <a:defRPr b="1" sz="1200"/>
            </a:lvl6pPr>
            <a:lvl7pPr indent="-228600" lvl="6" marL="3200400" rtl="0" algn="l">
              <a:lnSpc>
                <a:spcPct val="100000"/>
              </a:lnSpc>
              <a:spcBef>
                <a:spcPts val="200"/>
              </a:spcBef>
              <a:spcAft>
                <a:spcPts val="0"/>
              </a:spcAft>
              <a:buClr>
                <a:schemeClr val="dk1"/>
              </a:buClr>
              <a:buSzPts val="1200"/>
              <a:buNone/>
              <a:defRPr b="1" sz="1200"/>
            </a:lvl7pPr>
            <a:lvl8pPr indent="-228600" lvl="7" marL="3657600" rtl="0" algn="l">
              <a:lnSpc>
                <a:spcPct val="100000"/>
              </a:lnSpc>
              <a:spcBef>
                <a:spcPts val="200"/>
              </a:spcBef>
              <a:spcAft>
                <a:spcPts val="0"/>
              </a:spcAft>
              <a:buClr>
                <a:schemeClr val="dk1"/>
              </a:buClr>
              <a:buSzPts val="1200"/>
              <a:buNone/>
              <a:defRPr b="1" sz="1200"/>
            </a:lvl8pPr>
            <a:lvl9pPr indent="-228600" lvl="8" marL="4114800" rtl="0" algn="l">
              <a:lnSpc>
                <a:spcPct val="100000"/>
              </a:lnSpc>
              <a:spcBef>
                <a:spcPts val="200"/>
              </a:spcBef>
              <a:spcAft>
                <a:spcPts val="0"/>
              </a:spcAft>
              <a:buClr>
                <a:schemeClr val="dk1"/>
              </a:buClr>
              <a:buSzPts val="1200"/>
              <a:buNone/>
              <a:defRPr b="1" sz="1200"/>
            </a:lvl9pPr>
          </a:lstStyle>
          <a:p/>
        </p:txBody>
      </p:sp>
      <p:sp>
        <p:nvSpPr>
          <p:cNvPr id="319" name="Google Shape;319;p20"/>
          <p:cNvSpPr txBox="1"/>
          <p:nvPr>
            <p:ph idx="2" type="body"/>
          </p:nvPr>
        </p:nvSpPr>
        <p:spPr>
          <a:xfrm>
            <a:off x="633845" y="1655160"/>
            <a:ext cx="3867000" cy="2985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
        <p:nvSpPr>
          <p:cNvPr id="320" name="Google Shape;320;p20"/>
          <p:cNvSpPr txBox="1"/>
          <p:nvPr>
            <p:ph idx="3" type="body"/>
          </p:nvPr>
        </p:nvSpPr>
        <p:spPr>
          <a:xfrm>
            <a:off x="4629150" y="1035887"/>
            <a:ext cx="38862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100000"/>
              </a:lnSpc>
              <a:spcBef>
                <a:spcPts val="200"/>
              </a:spcBef>
              <a:spcAft>
                <a:spcPts val="0"/>
              </a:spcAft>
              <a:buClr>
                <a:schemeClr val="dk1"/>
              </a:buClr>
              <a:buSzPts val="1200"/>
              <a:buNone/>
              <a:defRPr b="1" sz="1200"/>
            </a:lvl6pPr>
            <a:lvl7pPr indent="-228600" lvl="6" marL="3200400" rtl="0" algn="l">
              <a:lnSpc>
                <a:spcPct val="100000"/>
              </a:lnSpc>
              <a:spcBef>
                <a:spcPts val="200"/>
              </a:spcBef>
              <a:spcAft>
                <a:spcPts val="0"/>
              </a:spcAft>
              <a:buClr>
                <a:schemeClr val="dk1"/>
              </a:buClr>
              <a:buSzPts val="1200"/>
              <a:buNone/>
              <a:defRPr b="1" sz="1200"/>
            </a:lvl7pPr>
            <a:lvl8pPr indent="-228600" lvl="7" marL="3657600" rtl="0" algn="l">
              <a:lnSpc>
                <a:spcPct val="100000"/>
              </a:lnSpc>
              <a:spcBef>
                <a:spcPts val="200"/>
              </a:spcBef>
              <a:spcAft>
                <a:spcPts val="0"/>
              </a:spcAft>
              <a:buClr>
                <a:schemeClr val="dk1"/>
              </a:buClr>
              <a:buSzPts val="1200"/>
              <a:buNone/>
              <a:defRPr b="1" sz="1200"/>
            </a:lvl8pPr>
            <a:lvl9pPr indent="-228600" lvl="8" marL="4114800" rtl="0" algn="l">
              <a:lnSpc>
                <a:spcPct val="100000"/>
              </a:lnSpc>
              <a:spcBef>
                <a:spcPts val="200"/>
              </a:spcBef>
              <a:spcAft>
                <a:spcPts val="0"/>
              </a:spcAft>
              <a:buClr>
                <a:schemeClr val="dk1"/>
              </a:buClr>
              <a:buSzPts val="1200"/>
              <a:buNone/>
              <a:defRPr b="1" sz="1200"/>
            </a:lvl9pPr>
          </a:lstStyle>
          <a:p/>
        </p:txBody>
      </p:sp>
      <p:sp>
        <p:nvSpPr>
          <p:cNvPr id="321" name="Google Shape;321;p20"/>
          <p:cNvSpPr txBox="1"/>
          <p:nvPr>
            <p:ph idx="4" type="body"/>
          </p:nvPr>
        </p:nvSpPr>
        <p:spPr>
          <a:xfrm>
            <a:off x="4629150" y="1655160"/>
            <a:ext cx="3886200" cy="2985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
        <p:nvSpPr>
          <p:cNvPr id="322" name="Google Shape;322;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23" name="Google Shape;323;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24" name="Google Shape;324;p20"/>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325" name="Google Shape;325;p20"/>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cxnSp>
        <p:nvCxnSpPr>
          <p:cNvPr id="326" name="Google Shape;326;p20"/>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327" name="Google Shape;327;p20"/>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28" name="Shape 328"/>
        <p:cNvGrpSpPr/>
        <p:nvPr/>
      </p:nvGrpSpPr>
      <p:grpSpPr>
        <a:xfrm>
          <a:off x="0" y="0"/>
          <a:ext cx="0" cy="0"/>
          <a:chOff x="0" y="0"/>
          <a:chExt cx="0" cy="0"/>
        </a:xfrm>
      </p:grpSpPr>
      <p:sp>
        <p:nvSpPr>
          <p:cNvPr id="329" name="Google Shape;329;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30" name="Google Shape;330;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31" name="Google Shape;331;p2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332" name="Google Shape;332;p2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cxnSp>
        <p:nvCxnSpPr>
          <p:cNvPr id="333" name="Google Shape;333;p21"/>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334" name="Google Shape;334;p21"/>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5" name="Shape 335"/>
        <p:cNvGrpSpPr/>
        <p:nvPr/>
      </p:nvGrpSpPr>
      <p:grpSpPr>
        <a:xfrm>
          <a:off x="0" y="0"/>
          <a:ext cx="0" cy="0"/>
          <a:chOff x="0" y="0"/>
          <a:chExt cx="0" cy="0"/>
        </a:xfrm>
      </p:grpSpPr>
      <p:sp>
        <p:nvSpPr>
          <p:cNvPr id="336" name="Google Shape;336;p22"/>
          <p:cNvSpPr txBox="1"/>
          <p:nvPr>
            <p:ph type="title"/>
          </p:nvPr>
        </p:nvSpPr>
        <p:spPr>
          <a:xfrm>
            <a:off x="630936" y="342900"/>
            <a:ext cx="2949000" cy="12000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37" name="Google Shape;337;p22"/>
          <p:cNvSpPr txBox="1"/>
          <p:nvPr>
            <p:ph idx="1" type="body"/>
          </p:nvPr>
        </p:nvSpPr>
        <p:spPr>
          <a:xfrm>
            <a:off x="3886200" y="742950"/>
            <a:ext cx="4629000" cy="3657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100000"/>
              </a:lnSpc>
              <a:spcBef>
                <a:spcPts val="300"/>
              </a:spcBef>
              <a:spcAft>
                <a:spcPts val="0"/>
              </a:spcAft>
              <a:buClr>
                <a:schemeClr val="dk1"/>
              </a:buClr>
              <a:buSzPts val="1500"/>
              <a:buChar char="⚫"/>
              <a:defRPr sz="1500"/>
            </a:lvl6pPr>
            <a:lvl7pPr indent="-323850" lvl="6" marL="3200400" rtl="0" algn="l">
              <a:lnSpc>
                <a:spcPct val="100000"/>
              </a:lnSpc>
              <a:spcBef>
                <a:spcPts val="300"/>
              </a:spcBef>
              <a:spcAft>
                <a:spcPts val="0"/>
              </a:spcAft>
              <a:buClr>
                <a:schemeClr val="dk1"/>
              </a:buClr>
              <a:buSzPts val="1500"/>
              <a:buChar char="⚫"/>
              <a:defRPr sz="1500"/>
            </a:lvl7pPr>
            <a:lvl8pPr indent="-323850" lvl="7" marL="3657600" rtl="0" algn="l">
              <a:lnSpc>
                <a:spcPct val="100000"/>
              </a:lnSpc>
              <a:spcBef>
                <a:spcPts val="300"/>
              </a:spcBef>
              <a:spcAft>
                <a:spcPts val="0"/>
              </a:spcAft>
              <a:buClr>
                <a:schemeClr val="dk1"/>
              </a:buClr>
              <a:buSzPts val="1500"/>
              <a:buChar char="⚫"/>
              <a:defRPr sz="1500"/>
            </a:lvl8pPr>
            <a:lvl9pPr indent="-323850" lvl="8" marL="4114800" rtl="0" algn="l">
              <a:lnSpc>
                <a:spcPct val="100000"/>
              </a:lnSpc>
              <a:spcBef>
                <a:spcPts val="300"/>
              </a:spcBef>
              <a:spcAft>
                <a:spcPts val="0"/>
              </a:spcAft>
              <a:buClr>
                <a:schemeClr val="dk1"/>
              </a:buClr>
              <a:buSzPts val="1500"/>
              <a:buChar char="⚫"/>
              <a:defRPr sz="1500"/>
            </a:lvl9pPr>
          </a:lstStyle>
          <a:p/>
        </p:txBody>
      </p:sp>
      <p:sp>
        <p:nvSpPr>
          <p:cNvPr id="338" name="Google Shape;338;p22"/>
          <p:cNvSpPr txBox="1"/>
          <p:nvPr>
            <p:ph idx="2" type="body"/>
          </p:nvPr>
        </p:nvSpPr>
        <p:spPr>
          <a:xfrm>
            <a:off x="630936" y="1543049"/>
            <a:ext cx="2949000" cy="2857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lnSpc>
                <a:spcPct val="100000"/>
              </a:lnSpc>
              <a:spcBef>
                <a:spcPts val="100"/>
              </a:spcBef>
              <a:spcAft>
                <a:spcPts val="0"/>
              </a:spcAft>
              <a:buClr>
                <a:schemeClr val="dk1"/>
              </a:buClr>
              <a:buSzPts val="700"/>
              <a:buNone/>
              <a:defRPr sz="700"/>
            </a:lvl6pPr>
            <a:lvl7pPr indent="-228600" lvl="6" marL="3200400" rtl="0" algn="l">
              <a:lnSpc>
                <a:spcPct val="100000"/>
              </a:lnSpc>
              <a:spcBef>
                <a:spcPts val="100"/>
              </a:spcBef>
              <a:spcAft>
                <a:spcPts val="0"/>
              </a:spcAft>
              <a:buClr>
                <a:schemeClr val="dk1"/>
              </a:buClr>
              <a:buSzPts val="700"/>
              <a:buNone/>
              <a:defRPr sz="700"/>
            </a:lvl7pPr>
            <a:lvl8pPr indent="-228600" lvl="7" marL="3657600" rtl="0" algn="l">
              <a:lnSpc>
                <a:spcPct val="100000"/>
              </a:lnSpc>
              <a:spcBef>
                <a:spcPts val="100"/>
              </a:spcBef>
              <a:spcAft>
                <a:spcPts val="0"/>
              </a:spcAft>
              <a:buClr>
                <a:schemeClr val="dk1"/>
              </a:buClr>
              <a:buSzPts val="700"/>
              <a:buNone/>
              <a:defRPr sz="700"/>
            </a:lvl8pPr>
            <a:lvl9pPr indent="-228600" lvl="8" marL="4114800" rtl="0" algn="l">
              <a:lnSpc>
                <a:spcPct val="100000"/>
              </a:lnSpc>
              <a:spcBef>
                <a:spcPts val="100"/>
              </a:spcBef>
              <a:spcAft>
                <a:spcPts val="0"/>
              </a:spcAft>
              <a:buClr>
                <a:schemeClr val="dk1"/>
              </a:buClr>
              <a:buSzPts val="700"/>
              <a:buNone/>
              <a:defRPr sz="700"/>
            </a:lvl9pPr>
          </a:lstStyle>
          <a:p/>
        </p:txBody>
      </p:sp>
      <p:sp>
        <p:nvSpPr>
          <p:cNvPr id="339" name="Google Shape;339;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40" name="Google Shape;340;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41" name="Google Shape;341;p2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342" name="Google Shape;342;p22"/>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343" name="Google Shape;343;p22"/>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44" name="Shape 344"/>
        <p:cNvGrpSpPr/>
        <p:nvPr/>
      </p:nvGrpSpPr>
      <p:grpSpPr>
        <a:xfrm>
          <a:off x="0" y="0"/>
          <a:ext cx="0" cy="0"/>
          <a:chOff x="0" y="0"/>
          <a:chExt cx="0" cy="0"/>
        </a:xfrm>
      </p:grpSpPr>
      <p:sp>
        <p:nvSpPr>
          <p:cNvPr id="345" name="Google Shape;345;p23"/>
          <p:cNvSpPr txBox="1"/>
          <p:nvPr>
            <p:ph type="title"/>
          </p:nvPr>
        </p:nvSpPr>
        <p:spPr>
          <a:xfrm>
            <a:off x="630936" y="342900"/>
            <a:ext cx="2949000" cy="12000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46" name="Google Shape;346;p23"/>
          <p:cNvSpPr/>
          <p:nvPr>
            <p:ph idx="2" type="pic"/>
          </p:nvPr>
        </p:nvSpPr>
        <p:spPr>
          <a:xfrm>
            <a:off x="3886200" y="742950"/>
            <a:ext cx="46290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lnSpc>
                <a:spcPct val="100000"/>
              </a:lnSpc>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lnSpc>
                <a:spcPct val="100000"/>
              </a:lnSpc>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lnSpc>
                <a:spcPct val="100000"/>
              </a:lnSpc>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lnSpc>
                <a:spcPct val="100000"/>
              </a:lnSpc>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347" name="Google Shape;347;p23"/>
          <p:cNvSpPr txBox="1"/>
          <p:nvPr>
            <p:ph idx="1" type="body"/>
          </p:nvPr>
        </p:nvSpPr>
        <p:spPr>
          <a:xfrm>
            <a:off x="630936" y="1543050"/>
            <a:ext cx="2949000" cy="2857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lnSpc>
                <a:spcPct val="100000"/>
              </a:lnSpc>
              <a:spcBef>
                <a:spcPts val="100"/>
              </a:spcBef>
              <a:spcAft>
                <a:spcPts val="0"/>
              </a:spcAft>
              <a:buClr>
                <a:schemeClr val="dk1"/>
              </a:buClr>
              <a:buSzPts val="700"/>
              <a:buNone/>
              <a:defRPr sz="700"/>
            </a:lvl6pPr>
            <a:lvl7pPr indent="-228600" lvl="6" marL="3200400" rtl="0" algn="l">
              <a:lnSpc>
                <a:spcPct val="100000"/>
              </a:lnSpc>
              <a:spcBef>
                <a:spcPts val="100"/>
              </a:spcBef>
              <a:spcAft>
                <a:spcPts val="0"/>
              </a:spcAft>
              <a:buClr>
                <a:schemeClr val="dk1"/>
              </a:buClr>
              <a:buSzPts val="700"/>
              <a:buNone/>
              <a:defRPr sz="700"/>
            </a:lvl7pPr>
            <a:lvl8pPr indent="-228600" lvl="7" marL="3657600" rtl="0" algn="l">
              <a:lnSpc>
                <a:spcPct val="100000"/>
              </a:lnSpc>
              <a:spcBef>
                <a:spcPts val="100"/>
              </a:spcBef>
              <a:spcAft>
                <a:spcPts val="0"/>
              </a:spcAft>
              <a:buClr>
                <a:schemeClr val="dk1"/>
              </a:buClr>
              <a:buSzPts val="700"/>
              <a:buNone/>
              <a:defRPr sz="700"/>
            </a:lvl8pPr>
            <a:lvl9pPr indent="-228600" lvl="8" marL="4114800" rtl="0" algn="l">
              <a:lnSpc>
                <a:spcPct val="100000"/>
              </a:lnSpc>
              <a:spcBef>
                <a:spcPts val="100"/>
              </a:spcBef>
              <a:spcAft>
                <a:spcPts val="0"/>
              </a:spcAft>
              <a:buClr>
                <a:schemeClr val="dk1"/>
              </a:buClr>
              <a:buSzPts val="700"/>
              <a:buNone/>
              <a:defRPr sz="700"/>
            </a:lvl9pPr>
          </a:lstStyle>
          <a:p/>
        </p:txBody>
      </p:sp>
      <p:sp>
        <p:nvSpPr>
          <p:cNvPr id="348" name="Google Shape;348;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49" name="Google Shape;349;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50" name="Google Shape;350;p2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351" name="Google Shape;351;p23"/>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352" name="Google Shape;352;p23"/>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353" name="Shape 353"/>
        <p:cNvGrpSpPr/>
        <p:nvPr/>
      </p:nvGrpSpPr>
      <p:grpSpPr>
        <a:xfrm>
          <a:off x="0" y="0"/>
          <a:ext cx="0" cy="0"/>
          <a:chOff x="0" y="0"/>
          <a:chExt cx="0" cy="0"/>
        </a:xfrm>
      </p:grpSpPr>
      <p:sp>
        <p:nvSpPr>
          <p:cNvPr id="354" name="Google Shape;354;p24"/>
          <p:cNvSpPr txBox="1"/>
          <p:nvPr>
            <p:ph idx="1" type="body"/>
          </p:nvPr>
        </p:nvSpPr>
        <p:spPr>
          <a:xfrm rot="5400000">
            <a:off x="2777646" y="-1107913"/>
            <a:ext cx="35991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
        <p:nvSpPr>
          <p:cNvPr id="355" name="Google Shape;355;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56" name="Google Shape;356;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57" name="Google Shape;357;p2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358" name="Google Shape;358;p2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cxnSp>
        <p:nvCxnSpPr>
          <p:cNvPr id="359" name="Google Shape;359;p24"/>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360" name="Google Shape;360;p24"/>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61" name="Shape 361"/>
        <p:cNvGrpSpPr/>
        <p:nvPr/>
      </p:nvGrpSpPr>
      <p:grpSpPr>
        <a:xfrm>
          <a:off x="0" y="0"/>
          <a:ext cx="0" cy="0"/>
          <a:chOff x="0" y="0"/>
          <a:chExt cx="0" cy="0"/>
        </a:xfrm>
      </p:grpSpPr>
      <p:sp>
        <p:nvSpPr>
          <p:cNvPr id="362" name="Google Shape;362;p25"/>
          <p:cNvSpPr txBox="1"/>
          <p:nvPr>
            <p:ph type="title"/>
          </p:nvPr>
        </p:nvSpPr>
        <p:spPr>
          <a:xfrm rot="5400000">
            <a:off x="5350050" y="1463972"/>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63" name="Google Shape;363;p25"/>
          <p:cNvSpPr txBox="1"/>
          <p:nvPr>
            <p:ph idx="1" type="body"/>
          </p:nvPr>
        </p:nvSpPr>
        <p:spPr>
          <a:xfrm rot="5400000">
            <a:off x="1349475" y="-450628"/>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
        <p:nvSpPr>
          <p:cNvPr id="364" name="Google Shape;364;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65" name="Google Shape;365;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66" name="Google Shape;366;p2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367" name="Google Shape;367;p25"/>
          <p:cNvCxnSpPr/>
          <p:nvPr/>
        </p:nvCxnSpPr>
        <p:spPr>
          <a:xfrm>
            <a:off x="6543675" y="277589"/>
            <a:ext cx="0" cy="43548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368" name="Shape 368"/>
        <p:cNvGrpSpPr/>
        <p:nvPr/>
      </p:nvGrpSpPr>
      <p:grpSpPr>
        <a:xfrm>
          <a:off x="0" y="0"/>
          <a:ext cx="0" cy="0"/>
          <a:chOff x="0" y="0"/>
          <a:chExt cx="0" cy="0"/>
        </a:xfrm>
      </p:grpSpPr>
      <p:sp>
        <p:nvSpPr>
          <p:cNvPr id="369" name="Google Shape;369;p26"/>
          <p:cNvSpPr txBox="1"/>
          <p:nvPr>
            <p:ph idx="1" type="body"/>
          </p:nvPr>
        </p:nvSpPr>
        <p:spPr>
          <a:xfrm>
            <a:off x="685799" y="1035886"/>
            <a:ext cx="3834300" cy="35991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
        <p:nvSpPr>
          <p:cNvPr id="370" name="Google Shape;370;p26"/>
          <p:cNvSpPr txBox="1"/>
          <p:nvPr>
            <p:ph idx="2" type="body"/>
          </p:nvPr>
        </p:nvSpPr>
        <p:spPr>
          <a:xfrm>
            <a:off x="4683577" y="1035886"/>
            <a:ext cx="3828900" cy="35991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
        <p:nvSpPr>
          <p:cNvPr id="371" name="Google Shape;371;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72" name="Google Shape;372;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73" name="Google Shape;373;p2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374" name="Google Shape;374;p2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cxnSp>
        <p:nvCxnSpPr>
          <p:cNvPr id="375" name="Google Shape;375;p26"/>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376" name="Google Shape;376;p26"/>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377" name="Shape 377"/>
        <p:cNvGrpSpPr/>
        <p:nvPr/>
      </p:nvGrpSpPr>
      <p:grpSpPr>
        <a:xfrm>
          <a:off x="0" y="0"/>
          <a:ext cx="0" cy="0"/>
          <a:chOff x="0" y="0"/>
          <a:chExt cx="0" cy="0"/>
        </a:xfrm>
      </p:grpSpPr>
      <p:sp>
        <p:nvSpPr>
          <p:cNvPr id="378" name="Google Shape;378;p27"/>
          <p:cNvSpPr txBox="1"/>
          <p:nvPr>
            <p:ph idx="1" type="body"/>
          </p:nvPr>
        </p:nvSpPr>
        <p:spPr>
          <a:xfrm>
            <a:off x="685799" y="946718"/>
            <a:ext cx="38151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100000"/>
              </a:lnSpc>
              <a:spcBef>
                <a:spcPts val="200"/>
              </a:spcBef>
              <a:spcAft>
                <a:spcPts val="0"/>
              </a:spcAft>
              <a:buClr>
                <a:schemeClr val="dk1"/>
              </a:buClr>
              <a:buSzPts val="1200"/>
              <a:buNone/>
              <a:defRPr b="1" sz="1200"/>
            </a:lvl6pPr>
            <a:lvl7pPr indent="-228600" lvl="6" marL="3200400" rtl="0" algn="l">
              <a:lnSpc>
                <a:spcPct val="100000"/>
              </a:lnSpc>
              <a:spcBef>
                <a:spcPts val="200"/>
              </a:spcBef>
              <a:spcAft>
                <a:spcPts val="0"/>
              </a:spcAft>
              <a:buClr>
                <a:schemeClr val="dk1"/>
              </a:buClr>
              <a:buSzPts val="1200"/>
              <a:buNone/>
              <a:defRPr b="1" sz="1200"/>
            </a:lvl7pPr>
            <a:lvl8pPr indent="-228600" lvl="7" marL="3657600" rtl="0" algn="l">
              <a:lnSpc>
                <a:spcPct val="100000"/>
              </a:lnSpc>
              <a:spcBef>
                <a:spcPts val="200"/>
              </a:spcBef>
              <a:spcAft>
                <a:spcPts val="0"/>
              </a:spcAft>
              <a:buClr>
                <a:schemeClr val="dk1"/>
              </a:buClr>
              <a:buSzPts val="1200"/>
              <a:buNone/>
              <a:defRPr b="1" sz="1200"/>
            </a:lvl8pPr>
            <a:lvl9pPr indent="-228600" lvl="8" marL="4114800" rtl="0" algn="l">
              <a:lnSpc>
                <a:spcPct val="100000"/>
              </a:lnSpc>
              <a:spcBef>
                <a:spcPts val="200"/>
              </a:spcBef>
              <a:spcAft>
                <a:spcPts val="0"/>
              </a:spcAft>
              <a:buClr>
                <a:schemeClr val="dk1"/>
              </a:buClr>
              <a:buSzPts val="1200"/>
              <a:buNone/>
              <a:defRPr b="1" sz="1200"/>
            </a:lvl9pPr>
          </a:lstStyle>
          <a:p/>
        </p:txBody>
      </p:sp>
      <p:sp>
        <p:nvSpPr>
          <p:cNvPr id="379" name="Google Shape;379;p27"/>
          <p:cNvSpPr txBox="1"/>
          <p:nvPr>
            <p:ph idx="2" type="body"/>
          </p:nvPr>
        </p:nvSpPr>
        <p:spPr>
          <a:xfrm>
            <a:off x="685799" y="1616168"/>
            <a:ext cx="3815100" cy="3024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
        <p:nvSpPr>
          <p:cNvPr id="380" name="Google Shape;380;p27"/>
          <p:cNvSpPr txBox="1"/>
          <p:nvPr>
            <p:ph idx="3" type="body"/>
          </p:nvPr>
        </p:nvSpPr>
        <p:spPr>
          <a:xfrm>
            <a:off x="4672693" y="946716"/>
            <a:ext cx="38289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100000"/>
              </a:lnSpc>
              <a:spcBef>
                <a:spcPts val="200"/>
              </a:spcBef>
              <a:spcAft>
                <a:spcPts val="0"/>
              </a:spcAft>
              <a:buClr>
                <a:schemeClr val="dk1"/>
              </a:buClr>
              <a:buSzPts val="1200"/>
              <a:buNone/>
              <a:defRPr b="1" sz="1200"/>
            </a:lvl6pPr>
            <a:lvl7pPr indent="-228600" lvl="6" marL="3200400" rtl="0" algn="l">
              <a:lnSpc>
                <a:spcPct val="100000"/>
              </a:lnSpc>
              <a:spcBef>
                <a:spcPts val="200"/>
              </a:spcBef>
              <a:spcAft>
                <a:spcPts val="0"/>
              </a:spcAft>
              <a:buClr>
                <a:schemeClr val="dk1"/>
              </a:buClr>
              <a:buSzPts val="1200"/>
              <a:buNone/>
              <a:defRPr b="1" sz="1200"/>
            </a:lvl7pPr>
            <a:lvl8pPr indent="-228600" lvl="7" marL="3657600" rtl="0" algn="l">
              <a:lnSpc>
                <a:spcPct val="100000"/>
              </a:lnSpc>
              <a:spcBef>
                <a:spcPts val="200"/>
              </a:spcBef>
              <a:spcAft>
                <a:spcPts val="0"/>
              </a:spcAft>
              <a:buClr>
                <a:schemeClr val="dk1"/>
              </a:buClr>
              <a:buSzPts val="1200"/>
              <a:buNone/>
              <a:defRPr b="1" sz="1200"/>
            </a:lvl8pPr>
            <a:lvl9pPr indent="-228600" lvl="8" marL="4114800" rtl="0" algn="l">
              <a:lnSpc>
                <a:spcPct val="100000"/>
              </a:lnSpc>
              <a:spcBef>
                <a:spcPts val="200"/>
              </a:spcBef>
              <a:spcAft>
                <a:spcPts val="0"/>
              </a:spcAft>
              <a:buClr>
                <a:schemeClr val="dk1"/>
              </a:buClr>
              <a:buSzPts val="1200"/>
              <a:buNone/>
              <a:defRPr b="1" sz="1200"/>
            </a:lvl9pPr>
          </a:lstStyle>
          <a:p/>
        </p:txBody>
      </p:sp>
      <p:sp>
        <p:nvSpPr>
          <p:cNvPr id="381" name="Google Shape;381;p27"/>
          <p:cNvSpPr txBox="1"/>
          <p:nvPr>
            <p:ph idx="4" type="body"/>
          </p:nvPr>
        </p:nvSpPr>
        <p:spPr>
          <a:xfrm>
            <a:off x="4672693" y="1616168"/>
            <a:ext cx="3828900" cy="3024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
        <p:nvSpPr>
          <p:cNvPr id="382" name="Google Shape;382;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83" name="Google Shape;383;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84" name="Google Shape;384;p2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385" name="Google Shape;385;p2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cxnSp>
        <p:nvCxnSpPr>
          <p:cNvPr id="386" name="Google Shape;386;p2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387" name="Google Shape;387;p27"/>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388" name="Shape 388"/>
        <p:cNvGrpSpPr/>
        <p:nvPr/>
      </p:nvGrpSpPr>
      <p:grpSpPr>
        <a:xfrm>
          <a:off x="0" y="0"/>
          <a:ext cx="0" cy="0"/>
          <a:chOff x="0" y="0"/>
          <a:chExt cx="0" cy="0"/>
        </a:xfrm>
      </p:grpSpPr>
      <p:sp>
        <p:nvSpPr>
          <p:cNvPr id="389" name="Google Shape;389;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90" name="Google Shape;390;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91" name="Google Shape;391;p2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392" name="Google Shape;392;p2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cxnSp>
        <p:nvCxnSpPr>
          <p:cNvPr id="393" name="Google Shape;393;p2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394" name="Google Shape;394;p28"/>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395" name="Shape 395"/>
        <p:cNvGrpSpPr/>
        <p:nvPr/>
      </p:nvGrpSpPr>
      <p:grpSpPr>
        <a:xfrm>
          <a:off x="0" y="0"/>
          <a:ext cx="0" cy="0"/>
          <a:chOff x="0" y="0"/>
          <a:chExt cx="0" cy="0"/>
        </a:xfrm>
      </p:grpSpPr>
      <p:sp>
        <p:nvSpPr>
          <p:cNvPr id="396" name="Google Shape;396;p29"/>
          <p:cNvSpPr txBox="1"/>
          <p:nvPr>
            <p:ph idx="1" type="body"/>
          </p:nvPr>
        </p:nvSpPr>
        <p:spPr>
          <a:xfrm>
            <a:off x="3886200" y="742950"/>
            <a:ext cx="4629000" cy="3657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100000"/>
              </a:lnSpc>
              <a:spcBef>
                <a:spcPts val="300"/>
              </a:spcBef>
              <a:spcAft>
                <a:spcPts val="0"/>
              </a:spcAft>
              <a:buClr>
                <a:schemeClr val="dk1"/>
              </a:buClr>
              <a:buSzPts val="1500"/>
              <a:buChar char="⚫"/>
              <a:defRPr sz="1500"/>
            </a:lvl6pPr>
            <a:lvl7pPr indent="-323850" lvl="6" marL="3200400" rtl="0" algn="l">
              <a:lnSpc>
                <a:spcPct val="100000"/>
              </a:lnSpc>
              <a:spcBef>
                <a:spcPts val="300"/>
              </a:spcBef>
              <a:spcAft>
                <a:spcPts val="0"/>
              </a:spcAft>
              <a:buClr>
                <a:schemeClr val="dk1"/>
              </a:buClr>
              <a:buSzPts val="1500"/>
              <a:buChar char="⚫"/>
              <a:defRPr sz="1500"/>
            </a:lvl7pPr>
            <a:lvl8pPr indent="-323850" lvl="7" marL="3657600" rtl="0" algn="l">
              <a:lnSpc>
                <a:spcPct val="100000"/>
              </a:lnSpc>
              <a:spcBef>
                <a:spcPts val="300"/>
              </a:spcBef>
              <a:spcAft>
                <a:spcPts val="0"/>
              </a:spcAft>
              <a:buClr>
                <a:schemeClr val="dk1"/>
              </a:buClr>
              <a:buSzPts val="1500"/>
              <a:buChar char="⚫"/>
              <a:defRPr sz="1500"/>
            </a:lvl8pPr>
            <a:lvl9pPr indent="-323850" lvl="8" marL="4114800" rtl="0" algn="l">
              <a:lnSpc>
                <a:spcPct val="100000"/>
              </a:lnSpc>
              <a:spcBef>
                <a:spcPts val="300"/>
              </a:spcBef>
              <a:spcAft>
                <a:spcPts val="0"/>
              </a:spcAft>
              <a:buClr>
                <a:schemeClr val="dk1"/>
              </a:buClr>
              <a:buSzPts val="1500"/>
              <a:buChar char="⚫"/>
              <a:defRPr sz="1500"/>
            </a:lvl9pPr>
          </a:lstStyle>
          <a:p/>
        </p:txBody>
      </p:sp>
      <p:sp>
        <p:nvSpPr>
          <p:cNvPr id="397" name="Google Shape;397;p29"/>
          <p:cNvSpPr txBox="1"/>
          <p:nvPr>
            <p:ph idx="2" type="body"/>
          </p:nvPr>
        </p:nvSpPr>
        <p:spPr>
          <a:xfrm>
            <a:off x="630936" y="1643745"/>
            <a:ext cx="2949000" cy="2756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lnSpc>
                <a:spcPct val="100000"/>
              </a:lnSpc>
              <a:spcBef>
                <a:spcPts val="100"/>
              </a:spcBef>
              <a:spcAft>
                <a:spcPts val="0"/>
              </a:spcAft>
              <a:buClr>
                <a:schemeClr val="dk1"/>
              </a:buClr>
              <a:buSzPts val="700"/>
              <a:buNone/>
              <a:defRPr sz="700"/>
            </a:lvl6pPr>
            <a:lvl7pPr indent="-228600" lvl="6" marL="3200400" rtl="0" algn="l">
              <a:lnSpc>
                <a:spcPct val="100000"/>
              </a:lnSpc>
              <a:spcBef>
                <a:spcPts val="100"/>
              </a:spcBef>
              <a:spcAft>
                <a:spcPts val="0"/>
              </a:spcAft>
              <a:buClr>
                <a:schemeClr val="dk1"/>
              </a:buClr>
              <a:buSzPts val="700"/>
              <a:buNone/>
              <a:defRPr sz="700"/>
            </a:lvl7pPr>
            <a:lvl8pPr indent="-228600" lvl="7" marL="3657600" rtl="0" algn="l">
              <a:lnSpc>
                <a:spcPct val="100000"/>
              </a:lnSpc>
              <a:spcBef>
                <a:spcPts val="100"/>
              </a:spcBef>
              <a:spcAft>
                <a:spcPts val="0"/>
              </a:spcAft>
              <a:buClr>
                <a:schemeClr val="dk1"/>
              </a:buClr>
              <a:buSzPts val="700"/>
              <a:buNone/>
              <a:defRPr sz="700"/>
            </a:lvl8pPr>
            <a:lvl9pPr indent="-228600" lvl="8" marL="4114800" rtl="0" algn="l">
              <a:lnSpc>
                <a:spcPct val="100000"/>
              </a:lnSpc>
              <a:spcBef>
                <a:spcPts val="100"/>
              </a:spcBef>
              <a:spcAft>
                <a:spcPts val="0"/>
              </a:spcAft>
              <a:buClr>
                <a:schemeClr val="dk1"/>
              </a:buClr>
              <a:buSzPts val="700"/>
              <a:buNone/>
              <a:defRPr sz="700"/>
            </a:lvl9pPr>
          </a:lstStyle>
          <a:p/>
        </p:txBody>
      </p:sp>
      <p:sp>
        <p:nvSpPr>
          <p:cNvPr id="398" name="Google Shape;398;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99" name="Google Shape;399;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00" name="Google Shape;400;p29"/>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401" name="Google Shape;401;p29"/>
          <p:cNvSpPr txBox="1"/>
          <p:nvPr>
            <p:ph type="title"/>
          </p:nvPr>
        </p:nvSpPr>
        <p:spPr>
          <a:xfrm>
            <a:off x="630936" y="342900"/>
            <a:ext cx="2949000" cy="1115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cxnSp>
        <p:nvCxnSpPr>
          <p:cNvPr id="402" name="Google Shape;402;p29"/>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403" name="Google Shape;403;p29"/>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404" name="Shape 404"/>
        <p:cNvGrpSpPr/>
        <p:nvPr/>
      </p:nvGrpSpPr>
      <p:grpSpPr>
        <a:xfrm>
          <a:off x="0" y="0"/>
          <a:ext cx="0" cy="0"/>
          <a:chOff x="0" y="0"/>
          <a:chExt cx="0" cy="0"/>
        </a:xfrm>
      </p:grpSpPr>
      <p:sp>
        <p:nvSpPr>
          <p:cNvPr id="405" name="Google Shape;405;p30"/>
          <p:cNvSpPr/>
          <p:nvPr>
            <p:ph idx="2" type="pic"/>
          </p:nvPr>
        </p:nvSpPr>
        <p:spPr>
          <a:xfrm>
            <a:off x="3886200" y="742950"/>
            <a:ext cx="46290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lnSpc>
                <a:spcPct val="100000"/>
              </a:lnSpc>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lnSpc>
                <a:spcPct val="100000"/>
              </a:lnSpc>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lnSpc>
                <a:spcPct val="100000"/>
              </a:lnSpc>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lnSpc>
                <a:spcPct val="100000"/>
              </a:lnSpc>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406" name="Google Shape;406;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07" name="Google Shape;407;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08" name="Google Shape;408;p30"/>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409" name="Google Shape;409;p30"/>
          <p:cNvSpPr txBox="1"/>
          <p:nvPr>
            <p:ph idx="1" type="body"/>
          </p:nvPr>
        </p:nvSpPr>
        <p:spPr>
          <a:xfrm>
            <a:off x="630936" y="1643745"/>
            <a:ext cx="2949000" cy="2756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lnSpc>
                <a:spcPct val="100000"/>
              </a:lnSpc>
              <a:spcBef>
                <a:spcPts val="100"/>
              </a:spcBef>
              <a:spcAft>
                <a:spcPts val="0"/>
              </a:spcAft>
              <a:buClr>
                <a:schemeClr val="dk1"/>
              </a:buClr>
              <a:buSzPts val="700"/>
              <a:buNone/>
              <a:defRPr sz="700"/>
            </a:lvl6pPr>
            <a:lvl7pPr indent="-228600" lvl="6" marL="3200400" rtl="0" algn="l">
              <a:lnSpc>
                <a:spcPct val="100000"/>
              </a:lnSpc>
              <a:spcBef>
                <a:spcPts val="100"/>
              </a:spcBef>
              <a:spcAft>
                <a:spcPts val="0"/>
              </a:spcAft>
              <a:buClr>
                <a:schemeClr val="dk1"/>
              </a:buClr>
              <a:buSzPts val="700"/>
              <a:buNone/>
              <a:defRPr sz="700"/>
            </a:lvl7pPr>
            <a:lvl8pPr indent="-228600" lvl="7" marL="3657600" rtl="0" algn="l">
              <a:lnSpc>
                <a:spcPct val="100000"/>
              </a:lnSpc>
              <a:spcBef>
                <a:spcPts val="100"/>
              </a:spcBef>
              <a:spcAft>
                <a:spcPts val="0"/>
              </a:spcAft>
              <a:buClr>
                <a:schemeClr val="dk1"/>
              </a:buClr>
              <a:buSzPts val="700"/>
              <a:buNone/>
              <a:defRPr sz="700"/>
            </a:lvl8pPr>
            <a:lvl9pPr indent="-228600" lvl="8" marL="4114800" rtl="0" algn="l">
              <a:lnSpc>
                <a:spcPct val="100000"/>
              </a:lnSpc>
              <a:spcBef>
                <a:spcPts val="100"/>
              </a:spcBef>
              <a:spcAft>
                <a:spcPts val="0"/>
              </a:spcAft>
              <a:buClr>
                <a:schemeClr val="dk1"/>
              </a:buClr>
              <a:buSzPts val="700"/>
              <a:buNone/>
              <a:defRPr sz="700"/>
            </a:lvl9pPr>
          </a:lstStyle>
          <a:p/>
        </p:txBody>
      </p:sp>
      <p:sp>
        <p:nvSpPr>
          <p:cNvPr id="410" name="Google Shape;410;p30"/>
          <p:cNvSpPr txBox="1"/>
          <p:nvPr>
            <p:ph type="title"/>
          </p:nvPr>
        </p:nvSpPr>
        <p:spPr>
          <a:xfrm>
            <a:off x="630936" y="342900"/>
            <a:ext cx="2949000" cy="1115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cxnSp>
        <p:nvCxnSpPr>
          <p:cNvPr id="411" name="Google Shape;411;p30"/>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412" name="Google Shape;412;p30"/>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413" name="Shape 413"/>
        <p:cNvGrpSpPr/>
        <p:nvPr/>
      </p:nvGrpSpPr>
      <p:grpSpPr>
        <a:xfrm>
          <a:off x="0" y="0"/>
          <a:ext cx="0" cy="0"/>
          <a:chOff x="0" y="0"/>
          <a:chExt cx="0" cy="0"/>
        </a:xfrm>
      </p:grpSpPr>
      <p:sp>
        <p:nvSpPr>
          <p:cNvPr id="414" name="Google Shape;414;p31"/>
          <p:cNvSpPr txBox="1"/>
          <p:nvPr>
            <p:ph idx="1" type="body"/>
          </p:nvPr>
        </p:nvSpPr>
        <p:spPr>
          <a:xfrm rot="5400000">
            <a:off x="2786946" y="-1122314"/>
            <a:ext cx="3575400" cy="7891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
        <p:nvSpPr>
          <p:cNvPr id="415" name="Google Shape;415;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16" name="Google Shape;416;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17" name="Google Shape;417;p3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418" name="Google Shape;418;p3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cxnSp>
        <p:nvCxnSpPr>
          <p:cNvPr id="419" name="Google Shape;419;p31"/>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420" name="Google Shape;420;p31"/>
          <p:cNvPicPr preferRelativeResize="0"/>
          <p:nvPr/>
        </p:nvPicPr>
        <p:blipFill rotWithShape="1">
          <a:blip r:embed="rId2">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theme" Target="../theme/theme2.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13"/>
          <p:cNvSpPr txBox="1"/>
          <p:nvPr>
            <p:ph type="title"/>
          </p:nvPr>
        </p:nvSpPr>
        <p:spPr>
          <a:xfrm>
            <a:off x="633845" y="274320"/>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275" name="Google Shape;275;p13"/>
          <p:cNvSpPr txBox="1"/>
          <p:nvPr>
            <p:ph idx="1" type="body"/>
          </p:nvPr>
        </p:nvSpPr>
        <p:spPr>
          <a:xfrm>
            <a:off x="633845" y="1371600"/>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276" name="Google Shape;276;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277" name="Google Shape;277;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8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278" name="Google Shape;278;p1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2"/>
          <p:cNvSpPr txBox="1"/>
          <p:nvPr>
            <p:ph type="ctrTitle"/>
          </p:nvPr>
        </p:nvSpPr>
        <p:spPr>
          <a:xfrm>
            <a:off x="1143000" y="513574"/>
            <a:ext cx="7315200" cy="16905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SzPts val="1100"/>
              <a:buNone/>
            </a:pPr>
            <a:r>
              <a:rPr b="1" lang="en" sz="3000">
                <a:solidFill>
                  <a:schemeClr val="dk1"/>
                </a:solidFill>
                <a:latin typeface="Maven Pro"/>
                <a:ea typeface="Maven Pro"/>
                <a:cs typeface="Maven Pro"/>
                <a:sym typeface="Maven Pro"/>
              </a:rPr>
              <a:t>Diabetes Prediction Using Ensembling of Different Machine Learning Classifiers</a:t>
            </a:r>
            <a:endParaRPr/>
          </a:p>
        </p:txBody>
      </p:sp>
      <p:sp>
        <p:nvSpPr>
          <p:cNvPr id="426" name="Google Shape;426;p32"/>
          <p:cNvSpPr txBox="1"/>
          <p:nvPr>
            <p:ph idx="1" type="subTitle"/>
          </p:nvPr>
        </p:nvSpPr>
        <p:spPr>
          <a:xfrm>
            <a:off x="4114800" y="2599026"/>
            <a:ext cx="4343400" cy="1363500"/>
          </a:xfrm>
          <a:prstGeom prst="rect">
            <a:avLst/>
          </a:prstGeom>
          <a:noFill/>
          <a:ln>
            <a:noFill/>
          </a:ln>
        </p:spPr>
        <p:txBody>
          <a:bodyPr anchorCtr="0" anchor="t" bIns="34275" lIns="68575" spcFirstLastPara="1" rIns="68575" wrap="square" tIns="34275">
            <a:noAutofit/>
          </a:bodyPr>
          <a:lstStyle/>
          <a:p>
            <a:pPr indent="0" lvl="0" marL="1371600" rtl="0" algn="l">
              <a:lnSpc>
                <a:spcPct val="100000"/>
              </a:lnSpc>
              <a:spcBef>
                <a:spcPts val="0"/>
              </a:spcBef>
              <a:spcAft>
                <a:spcPts val="0"/>
              </a:spcAft>
              <a:buSzPts val="1100"/>
              <a:buNone/>
            </a:pPr>
            <a:r>
              <a:rPr b="1" lang="en" sz="1600">
                <a:solidFill>
                  <a:schemeClr val="dk1"/>
                </a:solidFill>
                <a:latin typeface="Nunito"/>
                <a:ea typeface="Nunito"/>
                <a:cs typeface="Nunito"/>
                <a:sym typeface="Nunito"/>
              </a:rPr>
              <a:t>Gaurav Lodhi    MT19063</a:t>
            </a:r>
            <a:endParaRPr b="1" sz="1600">
              <a:solidFill>
                <a:schemeClr val="dk1"/>
              </a:solidFill>
              <a:latin typeface="Nunito"/>
              <a:ea typeface="Nunito"/>
              <a:cs typeface="Nunito"/>
              <a:sym typeface="Nunito"/>
            </a:endParaRPr>
          </a:p>
          <a:p>
            <a:pPr indent="0" lvl="0" marL="1371600" rtl="0" algn="l">
              <a:lnSpc>
                <a:spcPct val="100000"/>
              </a:lnSpc>
              <a:spcBef>
                <a:spcPts val="0"/>
              </a:spcBef>
              <a:spcAft>
                <a:spcPts val="0"/>
              </a:spcAft>
              <a:buSzPts val="1100"/>
              <a:buNone/>
            </a:pPr>
            <a:r>
              <a:rPr b="1" lang="en" sz="1600">
                <a:solidFill>
                  <a:schemeClr val="dk1"/>
                </a:solidFill>
                <a:latin typeface="Nunito"/>
                <a:ea typeface="Nunito"/>
                <a:cs typeface="Nunito"/>
                <a:sym typeface="Nunito"/>
              </a:rPr>
              <a:t>Mansi Sharma   MT19092</a:t>
            </a:r>
            <a:endParaRPr b="1" sz="1600">
              <a:solidFill>
                <a:schemeClr val="dk1"/>
              </a:solidFill>
              <a:latin typeface="Nunito"/>
              <a:ea typeface="Nunito"/>
              <a:cs typeface="Nunito"/>
              <a:sym typeface="Nunito"/>
            </a:endParaRPr>
          </a:p>
          <a:p>
            <a:pPr indent="0" lvl="0" marL="1371600" rtl="0" algn="l">
              <a:lnSpc>
                <a:spcPct val="100000"/>
              </a:lnSpc>
              <a:spcBef>
                <a:spcPts val="0"/>
              </a:spcBef>
              <a:spcAft>
                <a:spcPts val="0"/>
              </a:spcAft>
              <a:buSzPts val="1100"/>
              <a:buNone/>
            </a:pPr>
            <a:r>
              <a:rPr b="1" lang="en" sz="1600">
                <a:solidFill>
                  <a:schemeClr val="dk1"/>
                </a:solidFill>
                <a:latin typeface="Nunito"/>
                <a:ea typeface="Nunito"/>
                <a:cs typeface="Nunito"/>
                <a:sym typeface="Nunito"/>
              </a:rPr>
              <a:t>Era Sharma        MT19121</a:t>
            </a:r>
            <a:endParaRPr b="1" sz="1600">
              <a:solidFill>
                <a:schemeClr val="dk1"/>
              </a:solidFill>
              <a:latin typeface="Nunito"/>
              <a:ea typeface="Nunito"/>
              <a:cs typeface="Nunito"/>
              <a:sym typeface="Nunito"/>
            </a:endParaRPr>
          </a:p>
          <a:p>
            <a:pPr indent="0" lvl="0" marL="0" rtl="0" algn="r">
              <a:lnSpc>
                <a:spcPct val="90000"/>
              </a:lnSpc>
              <a:spcBef>
                <a:spcPts val="80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1"/>
          <p:cNvSpPr txBox="1"/>
          <p:nvPr>
            <p:ph type="ctrTitle"/>
          </p:nvPr>
        </p:nvSpPr>
        <p:spPr>
          <a:xfrm>
            <a:off x="824000" y="182175"/>
            <a:ext cx="7920000" cy="83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Exploratory Data analysis    </a:t>
            </a:r>
            <a:endParaRPr>
              <a:solidFill>
                <a:srgbClr val="000000"/>
              </a:solidFill>
            </a:endParaRPr>
          </a:p>
        </p:txBody>
      </p:sp>
      <p:sp>
        <p:nvSpPr>
          <p:cNvPr id="479" name="Google Shape;479;p41"/>
          <p:cNvSpPr txBox="1"/>
          <p:nvPr>
            <p:ph idx="1" type="subTitle"/>
          </p:nvPr>
        </p:nvSpPr>
        <p:spPr>
          <a:xfrm>
            <a:off x="824000" y="1471150"/>
            <a:ext cx="7662900" cy="2820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Maven Pro"/>
              <a:buAutoNum type="arabicPeriod"/>
            </a:pPr>
            <a:r>
              <a:rPr lang="en" sz="1700">
                <a:solidFill>
                  <a:srgbClr val="000000"/>
                </a:solidFill>
                <a:latin typeface="Maven Pro"/>
                <a:ea typeface="Maven Pro"/>
                <a:cs typeface="Maven Pro"/>
                <a:sym typeface="Maven Pro"/>
              </a:rPr>
              <a:t>We used sns heatmap to visualize the correlation between the features and to find the impact of one feature on the outcome. we found some interesting observations from this analysis </a:t>
            </a:r>
            <a:endParaRPr sz="1700">
              <a:solidFill>
                <a:srgbClr val="000000"/>
              </a:solidFill>
              <a:latin typeface="Maven Pro"/>
              <a:ea typeface="Maven Pro"/>
              <a:cs typeface="Maven Pro"/>
              <a:sym typeface="Maven Pro"/>
            </a:endParaRPr>
          </a:p>
          <a:p>
            <a:pPr indent="0" lvl="0" marL="457200" rtl="0" algn="l">
              <a:spcBef>
                <a:spcPts val="0"/>
              </a:spcBef>
              <a:spcAft>
                <a:spcPts val="0"/>
              </a:spcAft>
              <a:buNone/>
            </a:pPr>
            <a:r>
              <a:t/>
            </a:r>
            <a:endParaRPr sz="1700">
              <a:solidFill>
                <a:srgbClr val="000000"/>
              </a:solidFill>
              <a:latin typeface="Maven Pro"/>
              <a:ea typeface="Maven Pro"/>
              <a:cs typeface="Maven Pro"/>
              <a:sym typeface="Maven Pro"/>
            </a:endParaRPr>
          </a:p>
          <a:p>
            <a:pPr indent="-336550" lvl="0" marL="457200" rtl="0" algn="l">
              <a:spcBef>
                <a:spcPts val="0"/>
              </a:spcBef>
              <a:spcAft>
                <a:spcPts val="0"/>
              </a:spcAft>
              <a:buClr>
                <a:srgbClr val="000000"/>
              </a:buClr>
              <a:buSzPts val="1700"/>
              <a:buFont typeface="Maven Pro"/>
              <a:buAutoNum type="arabicPeriod"/>
            </a:pPr>
            <a:r>
              <a:rPr lang="en" sz="1700">
                <a:solidFill>
                  <a:srgbClr val="000000"/>
                </a:solidFill>
                <a:latin typeface="Maven Pro"/>
                <a:ea typeface="Maven Pro"/>
                <a:cs typeface="Maven Pro"/>
                <a:sym typeface="Maven Pro"/>
              </a:rPr>
              <a:t>Glucose and age is heigh correlated to the outcome. </a:t>
            </a:r>
            <a:endParaRPr sz="1700">
              <a:solidFill>
                <a:srgbClr val="000000"/>
              </a:solidFill>
              <a:latin typeface="Maven Pro"/>
              <a:ea typeface="Maven Pro"/>
              <a:cs typeface="Maven Pro"/>
              <a:sym typeface="Maven Pro"/>
            </a:endParaRPr>
          </a:p>
          <a:p>
            <a:pPr indent="0" lvl="0" marL="457200" rtl="0" algn="l">
              <a:spcBef>
                <a:spcPts val="0"/>
              </a:spcBef>
              <a:spcAft>
                <a:spcPts val="0"/>
              </a:spcAft>
              <a:buNone/>
            </a:pPr>
            <a:r>
              <a:t/>
            </a:r>
            <a:endParaRPr sz="1700">
              <a:solidFill>
                <a:srgbClr val="000000"/>
              </a:solidFill>
              <a:latin typeface="Maven Pro"/>
              <a:ea typeface="Maven Pro"/>
              <a:cs typeface="Maven Pro"/>
              <a:sym typeface="Maven Pro"/>
            </a:endParaRPr>
          </a:p>
          <a:p>
            <a:pPr indent="-336550" lvl="0" marL="457200" rtl="0" algn="l">
              <a:spcBef>
                <a:spcPts val="0"/>
              </a:spcBef>
              <a:spcAft>
                <a:spcPts val="0"/>
              </a:spcAft>
              <a:buClr>
                <a:srgbClr val="000000"/>
              </a:buClr>
              <a:buSzPts val="1700"/>
              <a:buFont typeface="Maven Pro"/>
              <a:buAutoNum type="arabicPeriod"/>
            </a:pPr>
            <a:r>
              <a:rPr lang="en" sz="1700">
                <a:solidFill>
                  <a:srgbClr val="000000"/>
                </a:solidFill>
                <a:latin typeface="Maven Pro"/>
                <a:ea typeface="Maven Pro"/>
                <a:cs typeface="Maven Pro"/>
                <a:sym typeface="Maven Pro"/>
              </a:rPr>
              <a:t>Age is heighly correlated to the pregnencies so one feature can represent both the features.</a:t>
            </a:r>
            <a:endParaRPr sz="1700">
              <a:solidFill>
                <a:srgbClr val="000000"/>
              </a:solidFill>
              <a:latin typeface="Maven Pro"/>
              <a:ea typeface="Maven Pro"/>
              <a:cs typeface="Maven Pro"/>
              <a:sym typeface="Maven Pro"/>
            </a:endParaRPr>
          </a:p>
          <a:p>
            <a:pPr indent="0" lvl="0" marL="457200" rtl="0" algn="l">
              <a:spcBef>
                <a:spcPts val="0"/>
              </a:spcBef>
              <a:spcAft>
                <a:spcPts val="0"/>
              </a:spcAft>
              <a:buNone/>
            </a:pPr>
            <a:r>
              <a:t/>
            </a:r>
            <a:endParaRPr sz="1700">
              <a:solidFill>
                <a:srgbClr val="000000"/>
              </a:solidFill>
              <a:latin typeface="Maven Pro"/>
              <a:ea typeface="Maven Pro"/>
              <a:cs typeface="Maven Pro"/>
              <a:sym typeface="Maven Pro"/>
            </a:endParaRPr>
          </a:p>
          <a:p>
            <a:pPr indent="-336550" lvl="0" marL="457200" rtl="0" algn="l">
              <a:spcBef>
                <a:spcPts val="0"/>
              </a:spcBef>
              <a:spcAft>
                <a:spcPts val="0"/>
              </a:spcAft>
              <a:buClr>
                <a:srgbClr val="000000"/>
              </a:buClr>
              <a:buSzPts val="1700"/>
              <a:buFont typeface="Maven Pro"/>
              <a:buAutoNum type="arabicPeriod"/>
            </a:pPr>
            <a:r>
              <a:rPr lang="en" sz="1700">
                <a:solidFill>
                  <a:srgbClr val="000000"/>
                </a:solidFill>
                <a:latin typeface="Maven Pro"/>
                <a:ea typeface="Maven Pro"/>
                <a:cs typeface="Maven Pro"/>
                <a:sym typeface="Maven Pro"/>
              </a:rPr>
              <a:t>Blood pressure having very less correlation with the outcome. We can eliminate this feature for predicting the outcome.</a:t>
            </a:r>
            <a:endParaRPr sz="1700">
              <a:solidFill>
                <a:srgbClr val="000000"/>
              </a:solidFill>
              <a:latin typeface="Maven Pro"/>
              <a:ea typeface="Maven Pro"/>
              <a:cs typeface="Maven Pro"/>
              <a:sym typeface="Maven Pro"/>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2"/>
          <p:cNvSpPr txBox="1"/>
          <p:nvPr>
            <p:ph type="ctrTitle"/>
          </p:nvPr>
        </p:nvSpPr>
        <p:spPr>
          <a:xfrm>
            <a:off x="824000" y="177917"/>
            <a:ext cx="4255500" cy="61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000000"/>
                </a:solidFill>
              </a:rPr>
              <a:t>Model improvement</a:t>
            </a:r>
            <a:endParaRPr sz="3200">
              <a:solidFill>
                <a:srgbClr val="000000"/>
              </a:solidFill>
            </a:endParaRPr>
          </a:p>
        </p:txBody>
      </p:sp>
      <p:sp>
        <p:nvSpPr>
          <p:cNvPr id="485" name="Google Shape;485;p42"/>
          <p:cNvSpPr txBox="1"/>
          <p:nvPr>
            <p:ph idx="1" type="subTitle"/>
          </p:nvPr>
        </p:nvSpPr>
        <p:spPr>
          <a:xfrm>
            <a:off x="824000" y="1290675"/>
            <a:ext cx="7920000" cy="300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Maven Pro"/>
              <a:buAutoNum type="arabicPeriod"/>
            </a:pPr>
            <a:r>
              <a:rPr lang="en" sz="1700">
                <a:solidFill>
                  <a:srgbClr val="000000"/>
                </a:solidFill>
                <a:latin typeface="Maven Pro"/>
                <a:ea typeface="Maven Pro"/>
                <a:cs typeface="Maven Pro"/>
                <a:sym typeface="Maven Pro"/>
              </a:rPr>
              <a:t>Model accuracy in the selected paper was heigh and was the state of art model. But still we were able to improved the accuracy from 88% to 90% by using Keras Supported sequential model.</a:t>
            </a:r>
            <a:endParaRPr sz="1700">
              <a:solidFill>
                <a:srgbClr val="000000"/>
              </a:solidFill>
              <a:latin typeface="Maven Pro"/>
              <a:ea typeface="Maven Pro"/>
              <a:cs typeface="Maven Pro"/>
              <a:sym typeface="Maven Pro"/>
            </a:endParaRPr>
          </a:p>
          <a:p>
            <a:pPr indent="0" lvl="0" marL="457200" rtl="0" algn="l">
              <a:spcBef>
                <a:spcPts val="0"/>
              </a:spcBef>
              <a:spcAft>
                <a:spcPts val="0"/>
              </a:spcAft>
              <a:buNone/>
            </a:pPr>
            <a:r>
              <a:t/>
            </a:r>
            <a:endParaRPr sz="1700">
              <a:solidFill>
                <a:srgbClr val="000000"/>
              </a:solidFill>
              <a:latin typeface="Maven Pro"/>
              <a:ea typeface="Maven Pro"/>
              <a:cs typeface="Maven Pro"/>
              <a:sym typeface="Maven Pro"/>
            </a:endParaRPr>
          </a:p>
          <a:p>
            <a:pPr indent="-336550" lvl="0" marL="457200" rtl="0" algn="l">
              <a:spcBef>
                <a:spcPts val="0"/>
              </a:spcBef>
              <a:spcAft>
                <a:spcPts val="0"/>
              </a:spcAft>
              <a:buClr>
                <a:srgbClr val="000000"/>
              </a:buClr>
              <a:buSzPts val="1700"/>
              <a:buFont typeface="Maven Pro"/>
              <a:buAutoNum type="arabicPeriod"/>
            </a:pPr>
            <a:r>
              <a:rPr lang="en" sz="1700">
                <a:solidFill>
                  <a:srgbClr val="000000"/>
                </a:solidFill>
                <a:latin typeface="Maven Pro"/>
                <a:ea typeface="Maven Pro"/>
                <a:cs typeface="Maven Pro"/>
                <a:sym typeface="Maven Pro"/>
              </a:rPr>
              <a:t>We also used accuracy weighted ensemble methods to improve stability of accuracy across the models. Previously used models were heighly oriented towards the roc auc score but this model is more stable for accuracy measure.</a:t>
            </a:r>
            <a:endParaRPr sz="1700">
              <a:solidFill>
                <a:srgbClr val="000000"/>
              </a:solidFill>
              <a:latin typeface="Maven Pro"/>
              <a:ea typeface="Maven Pro"/>
              <a:cs typeface="Maven Pro"/>
              <a:sym typeface="Maven Pro"/>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3"/>
          <p:cNvSpPr txBox="1"/>
          <p:nvPr>
            <p:ph type="ctrTitle"/>
          </p:nvPr>
        </p:nvSpPr>
        <p:spPr>
          <a:xfrm>
            <a:off x="824000" y="113650"/>
            <a:ext cx="6376800" cy="74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Conclusion</a:t>
            </a:r>
            <a:endParaRPr>
              <a:solidFill>
                <a:srgbClr val="000000"/>
              </a:solidFill>
            </a:endParaRPr>
          </a:p>
        </p:txBody>
      </p:sp>
      <p:sp>
        <p:nvSpPr>
          <p:cNvPr id="491" name="Google Shape;491;p43"/>
          <p:cNvSpPr txBox="1"/>
          <p:nvPr>
            <p:ph idx="1" type="subTitle"/>
          </p:nvPr>
        </p:nvSpPr>
        <p:spPr>
          <a:xfrm>
            <a:off x="824000" y="1549350"/>
            <a:ext cx="7137600" cy="27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Maven Pro"/>
                <a:ea typeface="Maven Pro"/>
                <a:cs typeface="Maven Pro"/>
                <a:sym typeface="Maven Pro"/>
              </a:rPr>
              <a:t>This was the state of the art heighly accurate model in the field of diabetes detection. We made this model more accurate by using our accuracy weighted approach. We also implemented a model by using Keras supported sequential model which is giving us significant improvement than the previous models.</a:t>
            </a:r>
            <a:endParaRPr sz="1700">
              <a:solidFill>
                <a:srgbClr val="000000"/>
              </a:solidFill>
              <a:latin typeface="Maven Pro"/>
              <a:ea typeface="Maven Pro"/>
              <a:cs typeface="Maven Pro"/>
              <a:sym typeface="Maven Pro"/>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4"/>
          <p:cNvSpPr txBox="1"/>
          <p:nvPr>
            <p:ph type="ctrTitle"/>
          </p:nvPr>
        </p:nvSpPr>
        <p:spPr>
          <a:xfrm>
            <a:off x="770425" y="553000"/>
            <a:ext cx="6612600" cy="34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Relevance</a:t>
            </a:r>
            <a:endParaRPr/>
          </a:p>
        </p:txBody>
      </p:sp>
      <p:sp>
        <p:nvSpPr>
          <p:cNvPr id="497" name="Google Shape;497;p44"/>
          <p:cNvSpPr txBox="1"/>
          <p:nvPr>
            <p:ph idx="1" type="subTitle"/>
          </p:nvPr>
        </p:nvSpPr>
        <p:spPr>
          <a:xfrm>
            <a:off x="824000" y="1765925"/>
            <a:ext cx="6687600" cy="25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Maven Pro"/>
                <a:ea typeface="Maven Pro"/>
                <a:cs typeface="Maven Pro"/>
                <a:sym typeface="Maven Pro"/>
              </a:rPr>
              <a:t>Used novel approaches are highly related to the previous research work. We worked in accuracy improvement as well as explore the possibilities in the dataset to find more useful inferences.</a:t>
            </a:r>
            <a:endParaRPr sz="1700">
              <a:solidFill>
                <a:srgbClr val="000000"/>
              </a:solidFill>
              <a:latin typeface="Maven Pro"/>
              <a:ea typeface="Maven Pro"/>
              <a:cs typeface="Maven Pro"/>
              <a:sym typeface="Maven Pro"/>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5"/>
          <p:cNvSpPr txBox="1"/>
          <p:nvPr/>
        </p:nvSpPr>
        <p:spPr>
          <a:xfrm>
            <a:off x="2358275" y="1741850"/>
            <a:ext cx="5293800" cy="15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latin typeface="Nunito"/>
                <a:ea typeface="Nunito"/>
                <a:cs typeface="Nunito"/>
                <a:sym typeface="Nunito"/>
              </a:rPr>
              <a:t>Thank You</a:t>
            </a:r>
            <a:endParaRPr b="1" sz="72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3"/>
          <p:cNvSpPr txBox="1"/>
          <p:nvPr>
            <p:ph type="ctrTitle"/>
          </p:nvPr>
        </p:nvSpPr>
        <p:spPr>
          <a:xfrm>
            <a:off x="416800" y="242225"/>
            <a:ext cx="7587900" cy="52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rgbClr val="000000"/>
                </a:solidFill>
                <a:latin typeface="Nunito"/>
                <a:ea typeface="Nunito"/>
                <a:cs typeface="Nunito"/>
                <a:sym typeface="Nunito"/>
              </a:rPr>
              <a:t>Aim :</a:t>
            </a:r>
            <a:endParaRPr sz="2500">
              <a:solidFill>
                <a:srgbClr val="000000"/>
              </a:solidFill>
            </a:endParaRPr>
          </a:p>
        </p:txBody>
      </p:sp>
      <p:sp>
        <p:nvSpPr>
          <p:cNvPr id="432" name="Google Shape;432;p33"/>
          <p:cNvSpPr txBox="1"/>
          <p:nvPr>
            <p:ph idx="1" type="subTitle"/>
          </p:nvPr>
        </p:nvSpPr>
        <p:spPr>
          <a:xfrm>
            <a:off x="451875" y="826100"/>
            <a:ext cx="5264700" cy="37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200">
              <a:solidFill>
                <a:srgbClr val="000000"/>
              </a:solidFill>
            </a:endParaRPr>
          </a:p>
          <a:p>
            <a:pPr indent="0" lvl="0" marL="0" rtl="0" algn="l">
              <a:spcBef>
                <a:spcPts val="0"/>
              </a:spcBef>
              <a:spcAft>
                <a:spcPts val="0"/>
              </a:spcAft>
              <a:buNone/>
            </a:pPr>
            <a:r>
              <a:t/>
            </a:r>
            <a:endParaRPr b="1" sz="2200">
              <a:solidFill>
                <a:srgbClr val="000000"/>
              </a:solidFill>
            </a:endParaRPr>
          </a:p>
          <a:p>
            <a:pPr indent="0" lvl="0" marL="0" rtl="0" algn="l">
              <a:spcBef>
                <a:spcPts val="0"/>
              </a:spcBef>
              <a:spcAft>
                <a:spcPts val="0"/>
              </a:spcAft>
              <a:buNone/>
            </a:pPr>
            <a:r>
              <a:rPr lang="en" sz="1800">
                <a:solidFill>
                  <a:srgbClr val="000000"/>
                </a:solidFill>
              </a:rPr>
              <a:t>Diabetes is a metabolic disease that causes high blood sugar . The risk factors and complication due to diabetes can be significantly reduced if the early prediction is possible. The accurate prediction of diabetes is different because of the outliers and missing data. In this paper, different machine learning,deep learning,ensemble methods are applied to predict whether the person is suffering from diabetes(label 1) or not(label 0). Here is the dataset class distribution.</a:t>
            </a:r>
            <a:endParaRPr sz="1800">
              <a:solidFill>
                <a:srgbClr val="000000"/>
              </a:solidFill>
            </a:endParaRPr>
          </a:p>
          <a:p>
            <a:pPr indent="0" lvl="0" marL="0" rtl="0" algn="l">
              <a:spcBef>
                <a:spcPts val="0"/>
              </a:spcBef>
              <a:spcAft>
                <a:spcPts val="0"/>
              </a:spcAft>
              <a:buNone/>
            </a:pPr>
            <a:r>
              <a:t/>
            </a:r>
            <a:endParaRPr sz="2200">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pic>
        <p:nvPicPr>
          <p:cNvPr id="433" name="Google Shape;433;p33"/>
          <p:cNvPicPr preferRelativeResize="0"/>
          <p:nvPr/>
        </p:nvPicPr>
        <p:blipFill rotWithShape="1">
          <a:blip r:embed="rId3">
            <a:alphaModFix/>
          </a:blip>
          <a:srcRect b="0" l="0" r="6907" t="0"/>
          <a:stretch/>
        </p:blipFill>
        <p:spPr>
          <a:xfrm>
            <a:off x="5850625" y="1725275"/>
            <a:ext cx="2917825" cy="2000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4"/>
          <p:cNvSpPr txBox="1"/>
          <p:nvPr>
            <p:ph type="ctrTitle"/>
          </p:nvPr>
        </p:nvSpPr>
        <p:spPr>
          <a:xfrm>
            <a:off x="363025" y="388200"/>
            <a:ext cx="5177700" cy="352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000000"/>
                </a:solidFill>
                <a:latin typeface="Nunito"/>
                <a:ea typeface="Nunito"/>
                <a:cs typeface="Nunito"/>
                <a:sym typeface="Nunito"/>
              </a:rPr>
              <a:t>Data </a:t>
            </a:r>
            <a:r>
              <a:rPr lang="en" sz="2600">
                <a:solidFill>
                  <a:srgbClr val="000000"/>
                </a:solidFill>
                <a:latin typeface="Nunito"/>
                <a:ea typeface="Nunito"/>
                <a:cs typeface="Nunito"/>
                <a:sym typeface="Nunito"/>
              </a:rPr>
              <a:t>Preprocessing:</a:t>
            </a:r>
            <a:endParaRPr b="0" sz="2200">
              <a:solidFill>
                <a:srgbClr val="000000"/>
              </a:solidFill>
              <a:latin typeface="Nunito"/>
              <a:ea typeface="Nunito"/>
              <a:cs typeface="Nunito"/>
              <a:sym typeface="Nunito"/>
            </a:endParaRPr>
          </a:p>
          <a:p>
            <a:pPr indent="0" lvl="0" marL="0" rtl="0" algn="l">
              <a:spcBef>
                <a:spcPts val="0"/>
              </a:spcBef>
              <a:spcAft>
                <a:spcPts val="0"/>
              </a:spcAft>
              <a:buNone/>
            </a:pPr>
            <a:r>
              <a:t/>
            </a:r>
            <a:endParaRPr b="0" sz="2100">
              <a:solidFill>
                <a:srgbClr val="000000"/>
              </a:solidFill>
              <a:latin typeface="Nunito"/>
              <a:ea typeface="Nunito"/>
              <a:cs typeface="Nunito"/>
              <a:sym typeface="Nunito"/>
            </a:endParaRPr>
          </a:p>
          <a:p>
            <a:pPr indent="-349250" lvl="0" marL="457200" rtl="0" algn="l">
              <a:spcBef>
                <a:spcPts val="0"/>
              </a:spcBef>
              <a:spcAft>
                <a:spcPts val="0"/>
              </a:spcAft>
              <a:buClr>
                <a:srgbClr val="000000"/>
              </a:buClr>
              <a:buSzPts val="1900"/>
              <a:buFont typeface="Nunito"/>
              <a:buAutoNum type="arabicPeriod"/>
            </a:pPr>
            <a:r>
              <a:rPr b="0" lang="en" sz="1900">
                <a:solidFill>
                  <a:srgbClr val="000000"/>
                </a:solidFill>
                <a:latin typeface="Nunito"/>
                <a:ea typeface="Nunito"/>
                <a:cs typeface="Nunito"/>
                <a:sym typeface="Nunito"/>
              </a:rPr>
              <a:t>Missing values are filled </a:t>
            </a:r>
            <a:endParaRPr b="0" sz="1900">
              <a:solidFill>
                <a:srgbClr val="000000"/>
              </a:solidFill>
              <a:latin typeface="Nunito"/>
              <a:ea typeface="Nunito"/>
              <a:cs typeface="Nunito"/>
              <a:sym typeface="Nunito"/>
            </a:endParaRPr>
          </a:p>
          <a:p>
            <a:pPr indent="-349250" lvl="0" marL="457200" rtl="0" algn="l">
              <a:spcBef>
                <a:spcPts val="0"/>
              </a:spcBef>
              <a:spcAft>
                <a:spcPts val="0"/>
              </a:spcAft>
              <a:buClr>
                <a:srgbClr val="000000"/>
              </a:buClr>
              <a:buSzPts val="1900"/>
              <a:buFont typeface="Nunito"/>
              <a:buAutoNum type="arabicPeriod"/>
            </a:pPr>
            <a:r>
              <a:rPr b="0" lang="en" sz="1900">
                <a:solidFill>
                  <a:srgbClr val="000000"/>
                </a:solidFill>
                <a:latin typeface="Nunito"/>
                <a:ea typeface="Nunito"/>
                <a:cs typeface="Nunito"/>
                <a:sym typeface="Nunito"/>
              </a:rPr>
              <a:t>Outlier detection</a:t>
            </a:r>
            <a:endParaRPr b="0" sz="1900">
              <a:solidFill>
                <a:srgbClr val="000000"/>
              </a:solidFill>
              <a:latin typeface="Nunito"/>
              <a:ea typeface="Nunito"/>
              <a:cs typeface="Nunito"/>
              <a:sym typeface="Nunito"/>
            </a:endParaRPr>
          </a:p>
          <a:p>
            <a:pPr indent="-349250" lvl="0" marL="457200" rtl="0" algn="l">
              <a:spcBef>
                <a:spcPts val="0"/>
              </a:spcBef>
              <a:spcAft>
                <a:spcPts val="0"/>
              </a:spcAft>
              <a:buClr>
                <a:srgbClr val="000000"/>
              </a:buClr>
              <a:buSzPts val="1900"/>
              <a:buFont typeface="Nunito"/>
              <a:buAutoNum type="arabicPeriod"/>
            </a:pPr>
            <a:r>
              <a:rPr b="0" lang="en" sz="1900">
                <a:solidFill>
                  <a:srgbClr val="000000"/>
                </a:solidFill>
                <a:latin typeface="Nunito"/>
                <a:ea typeface="Nunito"/>
                <a:cs typeface="Nunito"/>
                <a:sym typeface="Nunito"/>
              </a:rPr>
              <a:t>Standardisation of data </a:t>
            </a:r>
            <a:endParaRPr b="0" sz="1900">
              <a:solidFill>
                <a:srgbClr val="000000"/>
              </a:solidFill>
              <a:latin typeface="Nunito"/>
              <a:ea typeface="Nunito"/>
              <a:cs typeface="Nunito"/>
              <a:sym typeface="Nunito"/>
            </a:endParaRPr>
          </a:p>
          <a:p>
            <a:pPr indent="-349250" lvl="0" marL="457200" rtl="0" algn="l">
              <a:spcBef>
                <a:spcPts val="0"/>
              </a:spcBef>
              <a:spcAft>
                <a:spcPts val="0"/>
              </a:spcAft>
              <a:buClr>
                <a:srgbClr val="000000"/>
              </a:buClr>
              <a:buSzPts val="1900"/>
              <a:buFont typeface="Nunito"/>
              <a:buAutoNum type="arabicPeriod"/>
            </a:pPr>
            <a:r>
              <a:rPr b="0" lang="en" sz="1900">
                <a:solidFill>
                  <a:srgbClr val="000000"/>
                </a:solidFill>
                <a:latin typeface="Nunito"/>
                <a:ea typeface="Nunito"/>
                <a:cs typeface="Nunito"/>
                <a:sym typeface="Nunito"/>
              </a:rPr>
              <a:t>Feature Selection </a:t>
            </a:r>
            <a:endParaRPr b="0" sz="1900">
              <a:solidFill>
                <a:srgbClr val="000000"/>
              </a:solidFill>
              <a:latin typeface="Nunito"/>
              <a:ea typeface="Nunito"/>
              <a:cs typeface="Nunito"/>
              <a:sym typeface="Nunito"/>
            </a:endParaRPr>
          </a:p>
          <a:p>
            <a:pPr indent="-349250" lvl="0" marL="457200" rtl="0" algn="l">
              <a:spcBef>
                <a:spcPts val="0"/>
              </a:spcBef>
              <a:spcAft>
                <a:spcPts val="0"/>
              </a:spcAft>
              <a:buClr>
                <a:srgbClr val="000000"/>
              </a:buClr>
              <a:buSzPts val="1900"/>
              <a:buFont typeface="Nunito"/>
              <a:buAutoNum type="arabicPeriod"/>
            </a:pPr>
            <a:r>
              <a:rPr b="0" lang="en" sz="1900">
                <a:solidFill>
                  <a:srgbClr val="000000"/>
                </a:solidFill>
                <a:latin typeface="Nunito"/>
                <a:ea typeface="Nunito"/>
                <a:cs typeface="Nunito"/>
                <a:sym typeface="Nunito"/>
              </a:rPr>
              <a:t>K-Fold Cross Validation</a:t>
            </a:r>
            <a:endParaRPr b="0" sz="1900">
              <a:solidFill>
                <a:srgbClr val="000000"/>
              </a:solidFill>
              <a:latin typeface="Nunito"/>
              <a:ea typeface="Nunito"/>
              <a:cs typeface="Nunito"/>
              <a:sym typeface="Nunito"/>
            </a:endParaRPr>
          </a:p>
          <a:p>
            <a:pPr indent="0" lvl="0" marL="457200" rtl="0" algn="l">
              <a:spcBef>
                <a:spcPts val="0"/>
              </a:spcBef>
              <a:spcAft>
                <a:spcPts val="0"/>
              </a:spcAft>
              <a:buNone/>
            </a:pPr>
            <a:r>
              <a:t/>
            </a:r>
            <a:endParaRPr b="0" sz="2200">
              <a:solidFill>
                <a:srgbClr val="000000"/>
              </a:solidFill>
              <a:latin typeface="Nunito"/>
              <a:ea typeface="Nunito"/>
              <a:cs typeface="Nunito"/>
              <a:sym typeface="Nunito"/>
            </a:endParaRPr>
          </a:p>
          <a:p>
            <a:pPr indent="0" lvl="0" marL="0" rtl="0" algn="l">
              <a:spcBef>
                <a:spcPts val="0"/>
              </a:spcBef>
              <a:spcAft>
                <a:spcPts val="0"/>
              </a:spcAft>
              <a:buNone/>
            </a:pPr>
            <a:r>
              <a:rPr b="0" lang="en" sz="1800">
                <a:solidFill>
                  <a:srgbClr val="000000"/>
                </a:solidFill>
              </a:rPr>
              <a:t>The heatmap shows correlation</a:t>
            </a:r>
            <a:endParaRPr b="0" sz="1800">
              <a:solidFill>
                <a:srgbClr val="000000"/>
              </a:solidFill>
            </a:endParaRPr>
          </a:p>
          <a:p>
            <a:pPr indent="0" lvl="0" marL="0" rtl="0" algn="l">
              <a:spcBef>
                <a:spcPts val="0"/>
              </a:spcBef>
              <a:spcAft>
                <a:spcPts val="0"/>
              </a:spcAft>
              <a:buNone/>
            </a:pPr>
            <a:r>
              <a:rPr b="0" lang="en" sz="1800">
                <a:solidFill>
                  <a:srgbClr val="000000"/>
                </a:solidFill>
              </a:rPr>
              <a:t>Between all 8 features in order</a:t>
            </a:r>
            <a:endParaRPr b="0" sz="1800">
              <a:solidFill>
                <a:srgbClr val="000000"/>
              </a:solidFill>
            </a:endParaRPr>
          </a:p>
          <a:p>
            <a:pPr indent="0" lvl="0" marL="0" rtl="0" algn="l">
              <a:spcBef>
                <a:spcPts val="0"/>
              </a:spcBef>
              <a:spcAft>
                <a:spcPts val="0"/>
              </a:spcAft>
              <a:buNone/>
            </a:pPr>
            <a:r>
              <a:rPr b="0" lang="en" sz="1800">
                <a:solidFill>
                  <a:srgbClr val="000000"/>
                </a:solidFill>
              </a:rPr>
              <a:t>To Get better understand </a:t>
            </a:r>
            <a:endParaRPr b="0" sz="1800">
              <a:solidFill>
                <a:srgbClr val="000000"/>
              </a:solidFill>
            </a:endParaRPr>
          </a:p>
          <a:p>
            <a:pPr indent="0" lvl="0" marL="0" rtl="0" algn="l">
              <a:spcBef>
                <a:spcPts val="0"/>
              </a:spcBef>
              <a:spcAft>
                <a:spcPts val="0"/>
              </a:spcAft>
              <a:buNone/>
            </a:pPr>
            <a:r>
              <a:rPr b="0" lang="en" sz="1800">
                <a:solidFill>
                  <a:srgbClr val="000000"/>
                </a:solidFill>
              </a:rPr>
              <a:t>relation Between features </a:t>
            </a:r>
            <a:endParaRPr b="0" sz="1800">
              <a:solidFill>
                <a:srgbClr val="000000"/>
              </a:solidFill>
            </a:endParaRPr>
          </a:p>
          <a:p>
            <a:pPr indent="0" lvl="0" marL="0" rtl="0" algn="l">
              <a:spcBef>
                <a:spcPts val="0"/>
              </a:spcBef>
              <a:spcAft>
                <a:spcPts val="0"/>
              </a:spcAft>
              <a:buNone/>
            </a:pPr>
            <a:r>
              <a:rPr b="0" lang="en" sz="1800">
                <a:solidFill>
                  <a:srgbClr val="000000"/>
                </a:solidFill>
              </a:rPr>
              <a:t>lighter the Color more similar is the 2 features</a:t>
            </a:r>
            <a:endParaRPr b="0" sz="1800">
              <a:solidFill>
                <a:srgbClr val="000000"/>
              </a:solidFill>
            </a:endParaRPr>
          </a:p>
        </p:txBody>
      </p:sp>
      <p:pic>
        <p:nvPicPr>
          <p:cNvPr id="439" name="Google Shape;439;p34"/>
          <p:cNvPicPr preferRelativeResize="0"/>
          <p:nvPr/>
        </p:nvPicPr>
        <p:blipFill>
          <a:blip r:embed="rId3">
            <a:alphaModFix/>
          </a:blip>
          <a:stretch>
            <a:fillRect/>
          </a:stretch>
        </p:blipFill>
        <p:spPr>
          <a:xfrm>
            <a:off x="4812725" y="306725"/>
            <a:ext cx="4253050" cy="3525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5"/>
          <p:cNvSpPr txBox="1"/>
          <p:nvPr>
            <p:ph idx="1" type="subTitle"/>
          </p:nvPr>
        </p:nvSpPr>
        <p:spPr>
          <a:xfrm>
            <a:off x="687000" y="522125"/>
            <a:ext cx="7770000" cy="38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rgbClr val="000000"/>
                </a:solidFill>
              </a:rPr>
              <a:t>Methods applied</a:t>
            </a:r>
            <a:endParaRPr b="1" sz="3700">
              <a:solidFill>
                <a:srgbClr val="000000"/>
              </a:solidFill>
            </a:endParaRPr>
          </a:p>
          <a:p>
            <a:pPr indent="0" lvl="0" marL="0" rtl="0" algn="l">
              <a:spcBef>
                <a:spcPts val="0"/>
              </a:spcBef>
              <a:spcAft>
                <a:spcPts val="0"/>
              </a:spcAft>
              <a:buNone/>
            </a:pPr>
            <a:r>
              <a:t/>
            </a:r>
            <a:endParaRPr sz="2000">
              <a:solidFill>
                <a:srgbClr val="000000"/>
              </a:solidFill>
            </a:endParaRPr>
          </a:p>
          <a:p>
            <a:pPr indent="0" lvl="0" marL="0" rtl="0" algn="l">
              <a:spcBef>
                <a:spcPts val="0"/>
              </a:spcBef>
              <a:spcAft>
                <a:spcPts val="0"/>
              </a:spcAft>
              <a:buNone/>
            </a:pPr>
            <a:r>
              <a:rPr lang="en" sz="2000">
                <a:solidFill>
                  <a:srgbClr val="000000"/>
                </a:solidFill>
              </a:rPr>
              <a:t>Machine Learning and deep learning  model such as:</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Decision tree</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Random Forest</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CNN</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MLP</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Naive Bayes</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KNN</a:t>
            </a:r>
            <a:endParaRPr sz="2000">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6"/>
          <p:cNvSpPr txBox="1"/>
          <p:nvPr>
            <p:ph idx="1" type="subTitle"/>
          </p:nvPr>
        </p:nvSpPr>
        <p:spPr>
          <a:xfrm>
            <a:off x="558425" y="70875"/>
            <a:ext cx="7770000" cy="44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rgbClr val="000000"/>
                </a:solidFill>
              </a:rPr>
              <a:t>Methods applied</a:t>
            </a:r>
            <a:endParaRPr b="1" sz="3700">
              <a:solidFill>
                <a:srgbClr val="000000"/>
              </a:solidFill>
            </a:endParaRPr>
          </a:p>
          <a:p>
            <a:pPr indent="0" lvl="0" marL="0" rtl="0" algn="l">
              <a:spcBef>
                <a:spcPts val="0"/>
              </a:spcBef>
              <a:spcAft>
                <a:spcPts val="0"/>
              </a:spcAft>
              <a:buNone/>
            </a:pPr>
            <a:r>
              <a:rPr lang="en" sz="2400">
                <a:solidFill>
                  <a:srgbClr val="000000"/>
                </a:solidFill>
              </a:rPr>
              <a:t>Ensembling</a:t>
            </a:r>
            <a:r>
              <a:rPr lang="en" sz="2400">
                <a:solidFill>
                  <a:srgbClr val="000000"/>
                </a:solidFill>
              </a:rPr>
              <a:t>  model such as:</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Bagging</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Adaboost</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Xgboost</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ab+xb 			</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knn+xg+dt		</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ad+knn+xg+dt</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knn+xb+dt+rf+nb		</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knn+xb+dt+rf+nb+ad</a:t>
            </a:r>
            <a:endParaRPr sz="2400">
              <a:solidFill>
                <a:srgbClr val="000000"/>
              </a:solidFill>
            </a:endParaRPr>
          </a:p>
          <a:p>
            <a:pPr indent="0" lvl="0" marL="0" rtl="0" algn="l">
              <a:spcBef>
                <a:spcPts val="0"/>
              </a:spcBef>
              <a:spcAft>
                <a:spcPts val="0"/>
              </a:spcAft>
              <a:buNone/>
            </a:pPr>
            <a:r>
              <a:t/>
            </a:r>
            <a:endParaRPr sz="2000">
              <a:solidFill>
                <a:srgbClr val="000000"/>
              </a:solidFill>
            </a:endParaRPr>
          </a:p>
          <a:p>
            <a:pPr indent="0" lvl="0" marL="0" rtl="0" algn="l">
              <a:spcBef>
                <a:spcPts val="0"/>
              </a:spcBef>
              <a:spcAft>
                <a:spcPts val="0"/>
              </a:spcAft>
              <a:buNone/>
            </a:pPr>
            <a:r>
              <a:t/>
            </a:r>
            <a:endParaRPr sz="2000">
              <a:solidFill>
                <a:srgbClr val="000000"/>
              </a:solidFill>
            </a:endParaRPr>
          </a:p>
          <a:p>
            <a:pPr indent="0" lvl="0" marL="0" rtl="0" algn="l">
              <a:spcBef>
                <a:spcPts val="0"/>
              </a:spcBef>
              <a:spcAft>
                <a:spcPts val="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7"/>
          <p:cNvSpPr txBox="1"/>
          <p:nvPr>
            <p:ph type="ctrTitle"/>
          </p:nvPr>
        </p:nvSpPr>
        <p:spPr>
          <a:xfrm>
            <a:off x="824000" y="578150"/>
            <a:ext cx="6931200" cy="396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000000"/>
                </a:solidFill>
              </a:rPr>
              <a:t>Methodology:</a:t>
            </a:r>
            <a:endParaRPr>
              <a:solidFill>
                <a:srgbClr val="000000"/>
              </a:solidFill>
            </a:endParaRPr>
          </a:p>
          <a:p>
            <a:pPr indent="0" lvl="0" marL="0" rtl="0" algn="l">
              <a:spcBef>
                <a:spcPts val="0"/>
              </a:spcBef>
              <a:spcAft>
                <a:spcPts val="0"/>
              </a:spcAft>
              <a:buNone/>
            </a:pPr>
            <a:r>
              <a:t/>
            </a:r>
            <a:endParaRPr>
              <a:solidFill>
                <a:srgbClr val="000000"/>
              </a:solidFill>
            </a:endParaRPr>
          </a:p>
          <a:p>
            <a:pPr indent="-355600" lvl="0" marL="457200" rtl="0" algn="l">
              <a:spcBef>
                <a:spcPts val="0"/>
              </a:spcBef>
              <a:spcAft>
                <a:spcPts val="0"/>
              </a:spcAft>
              <a:buClr>
                <a:srgbClr val="000000"/>
              </a:buClr>
              <a:buSzPts val="2000"/>
              <a:buAutoNum type="arabicPeriod"/>
            </a:pPr>
            <a:r>
              <a:rPr b="0" lang="en" sz="2000">
                <a:solidFill>
                  <a:srgbClr val="000000"/>
                </a:solidFill>
              </a:rPr>
              <a:t>Preprocessing of the data</a:t>
            </a:r>
            <a:endParaRPr b="0" sz="2000">
              <a:solidFill>
                <a:srgbClr val="000000"/>
              </a:solidFill>
            </a:endParaRPr>
          </a:p>
          <a:p>
            <a:pPr indent="-355600" lvl="0" marL="457200" rtl="0" algn="l">
              <a:spcBef>
                <a:spcPts val="0"/>
              </a:spcBef>
              <a:spcAft>
                <a:spcPts val="0"/>
              </a:spcAft>
              <a:buClr>
                <a:srgbClr val="000000"/>
              </a:buClr>
              <a:buSzPts val="2000"/>
              <a:buAutoNum type="arabicPeriod"/>
            </a:pPr>
            <a:r>
              <a:rPr b="0" lang="en" sz="2000">
                <a:solidFill>
                  <a:srgbClr val="000000"/>
                </a:solidFill>
              </a:rPr>
              <a:t>Cross Validation</a:t>
            </a:r>
            <a:endParaRPr b="0" sz="2000">
              <a:solidFill>
                <a:srgbClr val="000000"/>
              </a:solidFill>
            </a:endParaRPr>
          </a:p>
          <a:p>
            <a:pPr indent="-355600" lvl="0" marL="457200" rtl="0" algn="l">
              <a:spcBef>
                <a:spcPts val="0"/>
              </a:spcBef>
              <a:spcAft>
                <a:spcPts val="0"/>
              </a:spcAft>
              <a:buClr>
                <a:srgbClr val="000000"/>
              </a:buClr>
              <a:buSzPts val="2000"/>
              <a:buAutoNum type="arabicPeriod"/>
            </a:pPr>
            <a:r>
              <a:rPr b="0" lang="en" sz="2000">
                <a:solidFill>
                  <a:srgbClr val="000000"/>
                </a:solidFill>
              </a:rPr>
              <a:t>Hyper parameter tuning</a:t>
            </a:r>
            <a:endParaRPr b="0" sz="2000">
              <a:solidFill>
                <a:srgbClr val="000000"/>
              </a:solidFill>
            </a:endParaRPr>
          </a:p>
          <a:p>
            <a:pPr indent="-355600" lvl="0" marL="457200" rtl="0" algn="l">
              <a:spcBef>
                <a:spcPts val="0"/>
              </a:spcBef>
              <a:spcAft>
                <a:spcPts val="0"/>
              </a:spcAft>
              <a:buClr>
                <a:srgbClr val="000000"/>
              </a:buClr>
              <a:buSzPts val="2000"/>
              <a:buAutoNum type="arabicPeriod"/>
            </a:pPr>
            <a:r>
              <a:rPr b="0" lang="en" sz="2000">
                <a:solidFill>
                  <a:srgbClr val="000000"/>
                </a:solidFill>
              </a:rPr>
              <a:t>Model fitting with best parameter</a:t>
            </a:r>
            <a:endParaRPr b="0" sz="2000">
              <a:solidFill>
                <a:srgbClr val="000000"/>
              </a:solidFill>
            </a:endParaRPr>
          </a:p>
          <a:p>
            <a:pPr indent="-355600" lvl="0" marL="457200" rtl="0" algn="l">
              <a:spcBef>
                <a:spcPts val="0"/>
              </a:spcBef>
              <a:spcAft>
                <a:spcPts val="0"/>
              </a:spcAft>
              <a:buClr>
                <a:srgbClr val="000000"/>
              </a:buClr>
              <a:buSzPts val="2000"/>
              <a:buAutoNum type="arabicPeriod"/>
            </a:pPr>
            <a:r>
              <a:rPr b="0" lang="en" sz="2000">
                <a:solidFill>
                  <a:srgbClr val="000000"/>
                </a:solidFill>
              </a:rPr>
              <a:t>Results evaluation</a:t>
            </a:r>
            <a:endParaRPr b="0" sz="2000">
              <a:solidFill>
                <a:srgbClr val="000000"/>
              </a:solidFill>
            </a:endParaRPr>
          </a:p>
          <a:p>
            <a:pPr indent="-355600" lvl="0" marL="457200" rtl="0" algn="l">
              <a:spcBef>
                <a:spcPts val="0"/>
              </a:spcBef>
              <a:spcAft>
                <a:spcPts val="0"/>
              </a:spcAft>
              <a:buClr>
                <a:srgbClr val="000000"/>
              </a:buClr>
              <a:buSzPts val="2000"/>
              <a:buAutoNum type="arabicPeriod"/>
            </a:pPr>
            <a:r>
              <a:rPr b="0" lang="en" sz="2000">
                <a:solidFill>
                  <a:srgbClr val="000000"/>
                </a:solidFill>
              </a:rPr>
              <a:t>New models fitted such as ensembler methods with different models to improve the performance</a:t>
            </a:r>
            <a:endParaRPr b="0" sz="2000">
              <a:solidFill>
                <a:srgbClr val="00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graphicFrame>
        <p:nvGraphicFramePr>
          <p:cNvPr id="459" name="Google Shape;459;p38"/>
          <p:cNvGraphicFramePr/>
          <p:nvPr/>
        </p:nvGraphicFramePr>
        <p:xfrm>
          <a:off x="952500" y="933450"/>
          <a:ext cx="3000000" cy="3000000"/>
        </p:xfrm>
        <a:graphic>
          <a:graphicData uri="http://schemas.openxmlformats.org/drawingml/2006/table">
            <a:tbl>
              <a:tblPr>
                <a:noFill/>
                <a:tableStyleId>{3D80A0DC-F2BB-4234-9224-6BB3411586F1}</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en"/>
                        <a:t>Models</a:t>
                      </a:r>
                      <a:endParaRPr b="1"/>
                    </a:p>
                  </a:txBody>
                  <a:tcPr marT="91425" marB="91425" marR="91425" marL="91425"/>
                </a:tc>
                <a:tc>
                  <a:txBody>
                    <a:bodyPr/>
                    <a:lstStyle/>
                    <a:p>
                      <a:pPr indent="0" lvl="0" marL="0" rtl="0" algn="l">
                        <a:spcBef>
                          <a:spcPts val="0"/>
                        </a:spcBef>
                        <a:spcAft>
                          <a:spcPts val="0"/>
                        </a:spcAft>
                        <a:buNone/>
                      </a:pPr>
                      <a:r>
                        <a:rPr b="1" lang="en"/>
                        <a:t>Precision</a:t>
                      </a:r>
                      <a:endParaRPr b="1"/>
                    </a:p>
                  </a:txBody>
                  <a:tcPr marT="91425" marB="91425" marR="91425" marL="91425"/>
                </a:tc>
                <a:tc>
                  <a:txBody>
                    <a:bodyPr/>
                    <a:lstStyle/>
                    <a:p>
                      <a:pPr indent="0" lvl="0" marL="0" rtl="0" algn="l">
                        <a:spcBef>
                          <a:spcPts val="0"/>
                        </a:spcBef>
                        <a:spcAft>
                          <a:spcPts val="0"/>
                        </a:spcAft>
                        <a:buNone/>
                      </a:pPr>
                      <a:r>
                        <a:rPr b="1" lang="en"/>
                        <a:t>Recall</a:t>
                      </a:r>
                      <a:endParaRPr b="1"/>
                    </a:p>
                  </a:txBody>
                  <a:tcPr marT="91425" marB="91425" marR="91425" marL="91425"/>
                </a:tc>
                <a:tc>
                  <a:txBody>
                    <a:bodyPr/>
                    <a:lstStyle/>
                    <a:p>
                      <a:pPr indent="0" lvl="0" marL="0" rtl="0" algn="l">
                        <a:spcBef>
                          <a:spcPts val="0"/>
                        </a:spcBef>
                        <a:spcAft>
                          <a:spcPts val="0"/>
                        </a:spcAft>
                        <a:buNone/>
                      </a:pPr>
                      <a:r>
                        <a:rPr b="1" lang="en"/>
                        <a:t>F1 score</a:t>
                      </a:r>
                      <a:endParaRPr b="1"/>
                    </a:p>
                  </a:txBody>
                  <a:tcPr marT="91425" marB="91425" marR="91425" marL="91425"/>
                </a:tc>
                <a:tc>
                  <a:txBody>
                    <a:bodyPr/>
                    <a:lstStyle/>
                    <a:p>
                      <a:pPr indent="0" lvl="0" marL="0" rtl="0" algn="l">
                        <a:spcBef>
                          <a:spcPts val="0"/>
                        </a:spcBef>
                        <a:spcAft>
                          <a:spcPts val="0"/>
                        </a:spcAft>
                        <a:buNone/>
                      </a:pPr>
                      <a:r>
                        <a:rPr b="1" lang="en"/>
                        <a:t>Accuracy</a:t>
                      </a:r>
                      <a:endParaRPr b="1"/>
                    </a:p>
                  </a:txBody>
                  <a:tcPr marT="91425" marB="91425" marR="91425" marL="91425"/>
                </a:tc>
              </a:tr>
            </a:tbl>
          </a:graphicData>
        </a:graphic>
      </p:graphicFrame>
      <p:sp>
        <p:nvSpPr>
          <p:cNvPr id="460" name="Google Shape;460;p38"/>
          <p:cNvSpPr txBox="1"/>
          <p:nvPr>
            <p:ph type="ctrTitle"/>
          </p:nvPr>
        </p:nvSpPr>
        <p:spPr>
          <a:xfrm>
            <a:off x="695425" y="510125"/>
            <a:ext cx="6837600" cy="28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Results</a:t>
            </a:r>
            <a:endParaRPr>
              <a:solidFill>
                <a:srgbClr val="000000"/>
              </a:solidFill>
            </a:endParaRPr>
          </a:p>
        </p:txBody>
      </p:sp>
      <p:graphicFrame>
        <p:nvGraphicFramePr>
          <p:cNvPr id="461" name="Google Shape;461;p38"/>
          <p:cNvGraphicFramePr/>
          <p:nvPr/>
        </p:nvGraphicFramePr>
        <p:xfrm>
          <a:off x="952500" y="1325850"/>
          <a:ext cx="3000000" cy="3000000"/>
        </p:xfrm>
        <a:graphic>
          <a:graphicData uri="http://schemas.openxmlformats.org/drawingml/2006/table">
            <a:tbl>
              <a:tblPr>
                <a:noFill/>
                <a:tableStyleId>{3D80A0DC-F2BB-4234-9224-6BB3411586F1}</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KNN   </a:t>
                      </a:r>
                      <a:endParaRPr/>
                    </a:p>
                  </a:txBody>
                  <a:tcPr marT="91425" marB="91425" marR="91425" marL="91425"/>
                </a:tc>
                <a:tc>
                  <a:txBody>
                    <a:bodyPr/>
                    <a:lstStyle/>
                    <a:p>
                      <a:pPr indent="0" lvl="0" marL="0" rtl="0" algn="l">
                        <a:spcBef>
                          <a:spcPts val="0"/>
                        </a:spcBef>
                        <a:spcAft>
                          <a:spcPts val="0"/>
                        </a:spcAft>
                        <a:buNone/>
                      </a:pPr>
                      <a:r>
                        <a:rPr lang="en"/>
                        <a:t>65.5</a:t>
                      </a:r>
                      <a:endParaRPr/>
                    </a:p>
                  </a:txBody>
                  <a:tcPr marT="91425" marB="91425" marR="91425" marL="91425"/>
                </a:tc>
                <a:tc>
                  <a:txBody>
                    <a:bodyPr/>
                    <a:lstStyle/>
                    <a:p>
                      <a:pPr indent="0" lvl="0" marL="0" rtl="0" algn="l">
                        <a:spcBef>
                          <a:spcPts val="0"/>
                        </a:spcBef>
                        <a:spcAft>
                          <a:spcPts val="0"/>
                        </a:spcAft>
                        <a:buNone/>
                      </a:pPr>
                      <a:r>
                        <a:rPr lang="en"/>
                        <a:t>65 </a:t>
                      </a:r>
                      <a:endParaRPr/>
                    </a:p>
                  </a:txBody>
                  <a:tcPr marT="91425" marB="91425" marR="91425" marL="91425"/>
                </a:tc>
                <a:tc>
                  <a:txBody>
                    <a:bodyPr/>
                    <a:lstStyle/>
                    <a:p>
                      <a:pPr indent="0" lvl="0" marL="0" rtl="0" algn="l">
                        <a:spcBef>
                          <a:spcPts val="0"/>
                        </a:spcBef>
                        <a:spcAft>
                          <a:spcPts val="0"/>
                        </a:spcAft>
                        <a:buNone/>
                      </a:pPr>
                      <a:r>
                        <a:rPr lang="en"/>
                        <a:t>65.5 </a:t>
                      </a:r>
                      <a:endParaRPr/>
                    </a:p>
                  </a:txBody>
                  <a:tcPr marT="91425" marB="91425" marR="91425" marL="91425"/>
                </a:tc>
                <a:tc>
                  <a:txBody>
                    <a:bodyPr/>
                    <a:lstStyle/>
                    <a:p>
                      <a:pPr indent="0" lvl="0" marL="0" rtl="0" algn="l">
                        <a:spcBef>
                          <a:spcPts val="0"/>
                        </a:spcBef>
                        <a:spcAft>
                          <a:spcPts val="0"/>
                        </a:spcAft>
                        <a:buNone/>
                      </a:pPr>
                      <a:r>
                        <a:rPr lang="en"/>
                        <a:t>69</a:t>
                      </a:r>
                      <a:endParaRPr/>
                    </a:p>
                  </a:txBody>
                  <a:tcPr marT="91425" marB="91425" marR="91425" marL="91425"/>
                </a:tc>
              </a:tr>
              <a:tr h="381000">
                <a:tc>
                  <a:txBody>
                    <a:bodyPr/>
                    <a:lstStyle/>
                    <a:p>
                      <a:pPr indent="0" lvl="0" marL="0" rtl="0" algn="l">
                        <a:spcBef>
                          <a:spcPts val="0"/>
                        </a:spcBef>
                        <a:spcAft>
                          <a:spcPts val="0"/>
                        </a:spcAft>
                        <a:buNone/>
                      </a:pPr>
                      <a:r>
                        <a:rPr lang="en"/>
                        <a:t>Decision tree  </a:t>
                      </a:r>
                      <a:endParaRPr/>
                    </a:p>
                  </a:txBody>
                  <a:tcPr marT="91425" marB="91425" marR="91425" marL="91425"/>
                </a:tc>
                <a:tc>
                  <a:txBody>
                    <a:bodyPr/>
                    <a:lstStyle/>
                    <a:p>
                      <a:pPr indent="0" lvl="0" marL="0" rtl="0" algn="l">
                        <a:spcBef>
                          <a:spcPts val="0"/>
                        </a:spcBef>
                        <a:spcAft>
                          <a:spcPts val="0"/>
                        </a:spcAft>
                        <a:buNone/>
                      </a:pPr>
                      <a:r>
                        <a:rPr lang="en"/>
                        <a:t>69	</a:t>
                      </a:r>
                      <a:endParaRPr/>
                    </a:p>
                  </a:txBody>
                  <a:tcPr marT="91425" marB="91425" marR="91425" marL="91425"/>
                </a:tc>
                <a:tc>
                  <a:txBody>
                    <a:bodyPr/>
                    <a:lstStyle/>
                    <a:p>
                      <a:pPr indent="0" lvl="0" marL="0" rtl="0" algn="l">
                        <a:spcBef>
                          <a:spcPts val="0"/>
                        </a:spcBef>
                        <a:spcAft>
                          <a:spcPts val="0"/>
                        </a:spcAft>
                        <a:buNone/>
                      </a:pPr>
                      <a:r>
                        <a:rPr lang="en"/>
                        <a:t>70.5</a:t>
                      </a:r>
                      <a:endParaRPr/>
                    </a:p>
                  </a:txBody>
                  <a:tcPr marT="91425" marB="91425" marR="91425" marL="91425"/>
                </a:tc>
                <a:tc>
                  <a:txBody>
                    <a:bodyPr/>
                    <a:lstStyle/>
                    <a:p>
                      <a:pPr indent="0" lvl="0" marL="0" rtl="0" algn="l">
                        <a:spcBef>
                          <a:spcPts val="0"/>
                        </a:spcBef>
                        <a:spcAft>
                          <a:spcPts val="0"/>
                        </a:spcAft>
                        <a:buNone/>
                      </a:pPr>
                      <a:r>
                        <a:rPr lang="en"/>
                        <a:t>69 </a:t>
                      </a:r>
                      <a:endParaRPr/>
                    </a:p>
                  </a:txBody>
                  <a:tcPr marT="91425" marB="91425" marR="91425" marL="91425"/>
                </a:tc>
                <a:tc>
                  <a:txBody>
                    <a:bodyPr/>
                    <a:lstStyle/>
                    <a:p>
                      <a:pPr indent="0" lvl="0" marL="0" rtl="0" algn="l">
                        <a:spcBef>
                          <a:spcPts val="0"/>
                        </a:spcBef>
                        <a:spcAft>
                          <a:spcPts val="0"/>
                        </a:spcAft>
                        <a:buNone/>
                      </a:pPr>
                      <a:r>
                        <a:rPr lang="en"/>
                        <a:t>71</a:t>
                      </a:r>
                      <a:endParaRPr/>
                    </a:p>
                  </a:txBody>
                  <a:tcPr marT="91425" marB="91425" marR="91425" marL="91425"/>
                </a:tc>
              </a:tr>
              <a:tr h="381000">
                <a:tc>
                  <a:txBody>
                    <a:bodyPr/>
                    <a:lstStyle/>
                    <a:p>
                      <a:pPr indent="0" lvl="0" marL="0" rtl="0" algn="l">
                        <a:spcBef>
                          <a:spcPts val="0"/>
                        </a:spcBef>
                        <a:spcAft>
                          <a:spcPts val="0"/>
                        </a:spcAft>
                        <a:buNone/>
                      </a:pPr>
                      <a:r>
                        <a:rPr lang="en"/>
                        <a:t>Xg boosting   </a:t>
                      </a:r>
                      <a:endParaRPr/>
                    </a:p>
                  </a:txBody>
                  <a:tcPr marT="91425" marB="91425" marR="91425" marL="91425"/>
                </a:tc>
                <a:tc>
                  <a:txBody>
                    <a:bodyPr/>
                    <a:lstStyle/>
                    <a:p>
                      <a:pPr indent="0" lvl="0" marL="0" rtl="0" algn="l">
                        <a:spcBef>
                          <a:spcPts val="0"/>
                        </a:spcBef>
                        <a:spcAft>
                          <a:spcPts val="0"/>
                        </a:spcAft>
                        <a:buNone/>
                      </a:pPr>
                      <a:r>
                        <a:rPr lang="en"/>
                        <a:t>73	</a:t>
                      </a:r>
                      <a:endParaRPr/>
                    </a:p>
                  </a:txBody>
                  <a:tcPr marT="91425" marB="91425" marR="91425" marL="91425"/>
                </a:tc>
                <a:tc>
                  <a:txBody>
                    <a:bodyPr/>
                    <a:lstStyle/>
                    <a:p>
                      <a:pPr indent="0" lvl="0" marL="0" rtl="0" algn="l">
                        <a:spcBef>
                          <a:spcPts val="0"/>
                        </a:spcBef>
                        <a:spcAft>
                          <a:spcPts val="0"/>
                        </a:spcAft>
                        <a:buNone/>
                      </a:pPr>
                      <a:r>
                        <a:rPr lang="en"/>
                        <a:t>73	</a:t>
                      </a:r>
                      <a:endParaRPr/>
                    </a:p>
                  </a:txBody>
                  <a:tcPr marT="91425" marB="91425" marR="91425" marL="91425"/>
                </a:tc>
                <a:tc>
                  <a:txBody>
                    <a:bodyPr/>
                    <a:lstStyle/>
                    <a:p>
                      <a:pPr indent="0" lvl="0" marL="0" rtl="0" algn="l">
                        <a:spcBef>
                          <a:spcPts val="0"/>
                        </a:spcBef>
                        <a:spcAft>
                          <a:spcPts val="0"/>
                        </a:spcAft>
                        <a:buNone/>
                      </a:pPr>
                      <a:r>
                        <a:rPr lang="en"/>
                        <a:t>73</a:t>
                      </a:r>
                      <a:endParaRPr/>
                    </a:p>
                  </a:txBody>
                  <a:tcPr marT="91425" marB="91425" marR="91425" marL="91425"/>
                </a:tc>
                <a:tc>
                  <a:txBody>
                    <a:bodyPr/>
                    <a:lstStyle/>
                    <a:p>
                      <a:pPr indent="0" lvl="0" marL="0" rtl="0" algn="l">
                        <a:spcBef>
                          <a:spcPts val="0"/>
                        </a:spcBef>
                        <a:spcAft>
                          <a:spcPts val="0"/>
                        </a:spcAft>
                        <a:buNone/>
                      </a:pPr>
                      <a:r>
                        <a:rPr lang="en"/>
                        <a:t>75</a:t>
                      </a:r>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Multi layer perceptron   </a:t>
                      </a:r>
                      <a:endParaRPr/>
                    </a:p>
                  </a:txBody>
                  <a:tcPr marT="91425" marB="91425" marR="91425" marL="91425"/>
                </a:tc>
                <a:tc>
                  <a:txBody>
                    <a:bodyPr/>
                    <a:lstStyle/>
                    <a:p>
                      <a:pPr indent="0" lvl="0" marL="0" rtl="0" algn="l">
                        <a:spcBef>
                          <a:spcPts val="0"/>
                        </a:spcBef>
                        <a:spcAft>
                          <a:spcPts val="0"/>
                        </a:spcAft>
                        <a:buNone/>
                      </a:pPr>
                      <a:r>
                        <a:rPr lang="en"/>
                        <a:t>71	</a:t>
                      </a:r>
                      <a:endParaRPr/>
                    </a:p>
                  </a:txBody>
                  <a:tcPr marT="91425" marB="91425" marR="91425" marL="91425"/>
                </a:tc>
                <a:tc>
                  <a:txBody>
                    <a:bodyPr/>
                    <a:lstStyle/>
                    <a:p>
                      <a:pPr indent="0" lvl="0" marL="0" rtl="0" algn="l">
                        <a:spcBef>
                          <a:spcPts val="0"/>
                        </a:spcBef>
                        <a:spcAft>
                          <a:spcPts val="0"/>
                        </a:spcAft>
                        <a:buNone/>
                      </a:pPr>
                      <a:r>
                        <a:rPr lang="en"/>
                        <a:t>70.5	</a:t>
                      </a:r>
                      <a:endParaRPr/>
                    </a:p>
                  </a:txBody>
                  <a:tcPr marT="91425" marB="91425" marR="91425" marL="91425"/>
                </a:tc>
                <a:tc>
                  <a:txBody>
                    <a:bodyPr/>
                    <a:lstStyle/>
                    <a:p>
                      <a:pPr indent="0" lvl="0" marL="0" rtl="0" algn="l">
                        <a:spcBef>
                          <a:spcPts val="0"/>
                        </a:spcBef>
                        <a:spcAft>
                          <a:spcPts val="0"/>
                        </a:spcAft>
                        <a:buNone/>
                      </a:pPr>
                      <a:r>
                        <a:rPr lang="en"/>
                        <a:t>71 </a:t>
                      </a:r>
                      <a:endParaRPr/>
                    </a:p>
                  </a:txBody>
                  <a:tcPr marT="91425" marB="91425" marR="91425" marL="91425"/>
                </a:tc>
                <a:tc>
                  <a:txBody>
                    <a:bodyPr/>
                    <a:lstStyle/>
                    <a:p>
                      <a:pPr indent="0" lvl="0" marL="0" rtl="0" algn="l">
                        <a:spcBef>
                          <a:spcPts val="0"/>
                        </a:spcBef>
                        <a:spcAft>
                          <a:spcPts val="0"/>
                        </a:spcAft>
                        <a:buNone/>
                      </a:pPr>
                      <a:r>
                        <a:rPr lang="en"/>
                        <a:t>74   </a:t>
                      </a:r>
                      <a:endParaRPr/>
                    </a:p>
                  </a:txBody>
                  <a:tcPr marT="91425" marB="91425" marR="91425" marL="91425"/>
                </a:tc>
              </a:tr>
              <a:tr h="38100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72.5</a:t>
                      </a:r>
                      <a:endParaRPr/>
                    </a:p>
                  </a:txBody>
                  <a:tcPr marT="91425" marB="91425" marR="91425" marL="91425"/>
                </a:tc>
                <a:tc>
                  <a:txBody>
                    <a:bodyPr/>
                    <a:lstStyle/>
                    <a:p>
                      <a:pPr indent="0" lvl="0" marL="0" rtl="0" algn="l">
                        <a:spcBef>
                          <a:spcPts val="0"/>
                        </a:spcBef>
                        <a:spcAft>
                          <a:spcPts val="0"/>
                        </a:spcAft>
                        <a:buNone/>
                      </a:pPr>
                      <a:r>
                        <a:rPr lang="en"/>
                        <a:t>73	</a:t>
                      </a:r>
                      <a:endParaRPr/>
                    </a:p>
                  </a:txBody>
                  <a:tcPr marT="91425" marB="91425" marR="91425" marL="91425"/>
                </a:tc>
                <a:tc>
                  <a:txBody>
                    <a:bodyPr/>
                    <a:lstStyle/>
                    <a:p>
                      <a:pPr indent="0" lvl="0" marL="0" rtl="0" algn="l">
                        <a:spcBef>
                          <a:spcPts val="0"/>
                        </a:spcBef>
                        <a:spcAft>
                          <a:spcPts val="0"/>
                        </a:spcAft>
                        <a:buNone/>
                      </a:pPr>
                      <a:r>
                        <a:rPr lang="en"/>
                        <a:t>73 </a:t>
                      </a:r>
                      <a:endParaRPr/>
                    </a:p>
                  </a:txBody>
                  <a:tcPr marT="91425" marB="91425" marR="91425" marL="91425"/>
                </a:tc>
                <a:tc>
                  <a:txBody>
                    <a:bodyPr/>
                    <a:lstStyle/>
                    <a:p>
                      <a:pPr indent="0" lvl="0" marL="0" rtl="0" algn="l">
                        <a:spcBef>
                          <a:spcPts val="0"/>
                        </a:spcBef>
                        <a:spcAft>
                          <a:spcPts val="0"/>
                        </a:spcAft>
                        <a:buNone/>
                      </a:pPr>
                      <a:r>
                        <a:rPr lang="en"/>
                        <a:t>75</a:t>
                      </a:r>
                      <a:endParaRPr/>
                    </a:p>
                  </a:txBody>
                  <a:tcPr marT="91425" marB="91425" marR="91425" marL="91425"/>
                </a:tc>
              </a:tr>
              <a:tr h="381000">
                <a:tc>
                  <a:txBody>
                    <a:bodyPr/>
                    <a:lstStyle/>
                    <a:p>
                      <a:pPr indent="0" lvl="0" marL="0" rtl="0" algn="l">
                        <a:spcBef>
                          <a:spcPts val="0"/>
                        </a:spcBef>
                        <a:spcAft>
                          <a:spcPts val="0"/>
                        </a:spcAft>
                        <a:buNone/>
                      </a:pPr>
                      <a:r>
                        <a:rPr lang="en"/>
                        <a:t>Adaboosting  </a:t>
                      </a:r>
                      <a:endParaRPr/>
                    </a:p>
                  </a:txBody>
                  <a:tcPr marT="91425" marB="91425" marR="91425" marL="91425"/>
                </a:tc>
                <a:tc>
                  <a:txBody>
                    <a:bodyPr/>
                    <a:lstStyle/>
                    <a:p>
                      <a:pPr indent="0" lvl="0" marL="0" rtl="0" algn="l">
                        <a:spcBef>
                          <a:spcPts val="0"/>
                        </a:spcBef>
                        <a:spcAft>
                          <a:spcPts val="0"/>
                        </a:spcAft>
                        <a:buNone/>
                      </a:pPr>
                      <a:r>
                        <a:rPr lang="en"/>
                        <a:t>72.5	</a:t>
                      </a:r>
                      <a:endParaRPr/>
                    </a:p>
                  </a:txBody>
                  <a:tcPr marT="91425" marB="91425" marR="91425" marL="91425"/>
                </a:tc>
                <a:tc>
                  <a:txBody>
                    <a:bodyPr/>
                    <a:lstStyle/>
                    <a:p>
                      <a:pPr indent="0" lvl="0" marL="0" rtl="0" algn="l">
                        <a:spcBef>
                          <a:spcPts val="0"/>
                        </a:spcBef>
                        <a:spcAft>
                          <a:spcPts val="0"/>
                        </a:spcAft>
                        <a:buNone/>
                      </a:pPr>
                      <a:r>
                        <a:rPr lang="en"/>
                        <a:t>72.5	</a:t>
                      </a:r>
                      <a:endParaRPr/>
                    </a:p>
                  </a:txBody>
                  <a:tcPr marT="91425" marB="91425" marR="91425" marL="91425"/>
                </a:tc>
                <a:tc>
                  <a:txBody>
                    <a:bodyPr/>
                    <a:lstStyle/>
                    <a:p>
                      <a:pPr indent="0" lvl="0" marL="0" rtl="0" algn="l">
                        <a:spcBef>
                          <a:spcPts val="0"/>
                        </a:spcBef>
                        <a:spcAft>
                          <a:spcPts val="0"/>
                        </a:spcAft>
                        <a:buNone/>
                      </a:pPr>
                      <a:r>
                        <a:rPr lang="en"/>
                        <a:t>72.5 </a:t>
                      </a:r>
                      <a:endParaRPr/>
                    </a:p>
                  </a:txBody>
                  <a:tcPr marT="91425" marB="91425" marR="91425" marL="91425"/>
                </a:tc>
                <a:tc>
                  <a:txBody>
                    <a:bodyPr/>
                    <a:lstStyle/>
                    <a:p>
                      <a:pPr indent="0" lvl="0" marL="0" rtl="0" algn="l">
                        <a:spcBef>
                          <a:spcPts val="0"/>
                        </a:spcBef>
                        <a:spcAft>
                          <a:spcPts val="0"/>
                        </a:spcAft>
                        <a:buNone/>
                      </a:pPr>
                      <a:r>
                        <a:rPr lang="en"/>
                        <a:t>75</a:t>
                      </a:r>
                      <a:endParaRPr/>
                    </a:p>
                  </a:txBody>
                  <a:tcPr marT="91425" marB="91425" marR="91425" marL="91425"/>
                </a:tc>
              </a:tr>
              <a:tr h="381000">
                <a:tc>
                  <a:txBody>
                    <a:bodyPr/>
                    <a:lstStyle/>
                    <a:p>
                      <a:pPr indent="0" lvl="0" marL="0" rtl="0" algn="l">
                        <a:spcBef>
                          <a:spcPts val="0"/>
                        </a:spcBef>
                        <a:spcAft>
                          <a:spcPts val="0"/>
                        </a:spcAft>
                        <a:buNone/>
                      </a:pPr>
                      <a:r>
                        <a:rPr lang="en"/>
                        <a:t>Naive Bayes</a:t>
                      </a:r>
                      <a:endParaRPr/>
                    </a:p>
                  </a:txBody>
                  <a:tcPr marT="91425" marB="91425" marR="91425" marL="91425"/>
                </a:tc>
                <a:tc>
                  <a:txBody>
                    <a:bodyPr/>
                    <a:lstStyle/>
                    <a:p>
                      <a:pPr indent="0" lvl="0" marL="0" rtl="0" algn="l">
                        <a:spcBef>
                          <a:spcPts val="0"/>
                        </a:spcBef>
                        <a:spcAft>
                          <a:spcPts val="0"/>
                        </a:spcAft>
                        <a:buNone/>
                      </a:pPr>
                      <a:r>
                        <a:rPr lang="en"/>
                        <a:t>72</a:t>
                      </a:r>
                      <a:endParaRPr/>
                    </a:p>
                  </a:txBody>
                  <a:tcPr marT="91425" marB="91425" marR="91425" marL="91425"/>
                </a:tc>
                <a:tc>
                  <a:txBody>
                    <a:bodyPr/>
                    <a:lstStyle/>
                    <a:p>
                      <a:pPr indent="0" lvl="0" marL="0" rtl="0" algn="l">
                        <a:spcBef>
                          <a:spcPts val="0"/>
                        </a:spcBef>
                        <a:spcAft>
                          <a:spcPts val="0"/>
                        </a:spcAft>
                        <a:buNone/>
                      </a:pPr>
                      <a:r>
                        <a:rPr lang="en"/>
                        <a:t>69.5</a:t>
                      </a:r>
                      <a:endParaRPr/>
                    </a:p>
                  </a:txBody>
                  <a:tcPr marT="91425" marB="91425" marR="91425" marL="91425"/>
                </a:tc>
                <a:tc>
                  <a:txBody>
                    <a:bodyPr/>
                    <a:lstStyle/>
                    <a:p>
                      <a:pPr indent="0" lvl="0" marL="0" rtl="0" algn="l">
                        <a:spcBef>
                          <a:spcPts val="0"/>
                        </a:spcBef>
                        <a:spcAft>
                          <a:spcPts val="0"/>
                        </a:spcAft>
                        <a:buNone/>
                      </a:pPr>
                      <a:r>
                        <a:rPr lang="en"/>
                        <a:t>70.5</a:t>
                      </a:r>
                      <a:endParaRPr/>
                    </a:p>
                  </a:txBody>
                  <a:tcPr marT="91425" marB="91425" marR="91425" marL="91425"/>
                </a:tc>
                <a:tc>
                  <a:txBody>
                    <a:bodyPr/>
                    <a:lstStyle/>
                    <a:p>
                      <a:pPr indent="0" lvl="0" marL="0" rtl="0" algn="l">
                        <a:spcBef>
                          <a:spcPts val="0"/>
                        </a:spcBef>
                        <a:spcAft>
                          <a:spcPts val="0"/>
                        </a:spcAft>
                        <a:buNone/>
                      </a:pPr>
                      <a:r>
                        <a:rPr lang="en"/>
                        <a:t>74 </a:t>
                      </a:r>
                      <a:endParaRPr/>
                    </a:p>
                  </a:txBody>
                  <a:tcPr marT="91425" marB="91425" marR="91425" marL="91425"/>
                </a:tc>
              </a:tr>
            </a:tbl>
          </a:graphicData>
        </a:graphic>
      </p:graphicFrame>
      <p:graphicFrame>
        <p:nvGraphicFramePr>
          <p:cNvPr id="462" name="Google Shape;462;p38"/>
          <p:cNvGraphicFramePr/>
          <p:nvPr/>
        </p:nvGraphicFramePr>
        <p:xfrm>
          <a:off x="952500" y="4491750"/>
          <a:ext cx="3000000" cy="3000000"/>
        </p:xfrm>
        <a:graphic>
          <a:graphicData uri="http://schemas.openxmlformats.org/drawingml/2006/table">
            <a:tbl>
              <a:tblPr>
                <a:noFill/>
                <a:tableStyleId>{3D80A0DC-F2BB-4234-9224-6BB3411586F1}</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Bagging </a:t>
                      </a:r>
                      <a:endParaRPr/>
                    </a:p>
                  </a:txBody>
                  <a:tcPr marT="91425" marB="91425" marR="91425" marL="91425"/>
                </a:tc>
                <a:tc>
                  <a:txBody>
                    <a:bodyPr/>
                    <a:lstStyle/>
                    <a:p>
                      <a:pPr indent="0" lvl="0" marL="0" rtl="0" algn="l">
                        <a:spcBef>
                          <a:spcPts val="0"/>
                        </a:spcBef>
                        <a:spcAft>
                          <a:spcPts val="0"/>
                        </a:spcAft>
                        <a:buNone/>
                      </a:pPr>
                      <a:r>
                        <a:rPr lang="en"/>
                        <a:t>71</a:t>
                      </a:r>
                      <a:endParaRPr/>
                    </a:p>
                  </a:txBody>
                  <a:tcPr marT="91425" marB="91425" marR="91425" marL="91425"/>
                </a:tc>
                <a:tc>
                  <a:txBody>
                    <a:bodyPr/>
                    <a:lstStyle/>
                    <a:p>
                      <a:pPr indent="0" lvl="0" marL="0" rtl="0" algn="l">
                        <a:spcBef>
                          <a:spcPts val="0"/>
                        </a:spcBef>
                        <a:spcAft>
                          <a:spcPts val="0"/>
                        </a:spcAft>
                        <a:buNone/>
                      </a:pPr>
                      <a:r>
                        <a:rPr lang="en"/>
                        <a:t>71.5</a:t>
                      </a:r>
                      <a:r>
                        <a:rPr lang="en"/>
                        <a:t>l</a:t>
                      </a:r>
                      <a:endParaRPr/>
                    </a:p>
                  </a:txBody>
                  <a:tcPr marT="91425" marB="91425" marR="91425" marL="91425"/>
                </a:tc>
                <a:tc>
                  <a:txBody>
                    <a:bodyPr/>
                    <a:lstStyle/>
                    <a:p>
                      <a:pPr indent="0" lvl="0" marL="0" rtl="0" algn="l">
                        <a:spcBef>
                          <a:spcPts val="0"/>
                        </a:spcBef>
                        <a:spcAft>
                          <a:spcPts val="0"/>
                        </a:spcAft>
                        <a:buNone/>
                      </a:pPr>
                      <a:r>
                        <a:rPr lang="en"/>
                        <a:t>71 </a:t>
                      </a:r>
                      <a:endParaRPr/>
                    </a:p>
                  </a:txBody>
                  <a:tcPr marT="91425" marB="91425" marR="91425" marL="91425"/>
                </a:tc>
                <a:tc>
                  <a:txBody>
                    <a:bodyPr/>
                    <a:lstStyle/>
                    <a:p>
                      <a:pPr indent="0" lvl="0" marL="0" rtl="0" algn="l">
                        <a:spcBef>
                          <a:spcPts val="0"/>
                        </a:spcBef>
                        <a:spcAft>
                          <a:spcPts val="0"/>
                        </a:spcAft>
                        <a:buNone/>
                      </a:pPr>
                      <a:r>
                        <a:rPr lang="en"/>
                        <a:t>74 </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graphicFrame>
        <p:nvGraphicFramePr>
          <p:cNvPr id="467" name="Google Shape;467;p39"/>
          <p:cNvGraphicFramePr/>
          <p:nvPr/>
        </p:nvGraphicFramePr>
        <p:xfrm>
          <a:off x="802475" y="1139425"/>
          <a:ext cx="3000000" cy="3000000"/>
        </p:xfrm>
        <a:graphic>
          <a:graphicData uri="http://schemas.openxmlformats.org/drawingml/2006/table">
            <a:tbl>
              <a:tblPr>
                <a:noFill/>
                <a:tableStyleId>{3D80A0DC-F2BB-4234-9224-6BB3411586F1}</a:tableStyleId>
              </a:tblPr>
              <a:tblGrid>
                <a:gridCol w="1576400"/>
                <a:gridCol w="1319200"/>
                <a:gridCol w="1447800"/>
                <a:gridCol w="1447800"/>
                <a:gridCol w="1447800"/>
              </a:tblGrid>
              <a:tr h="367425">
                <a:tc>
                  <a:txBody>
                    <a:bodyPr/>
                    <a:lstStyle/>
                    <a:p>
                      <a:pPr indent="0" lvl="0" marL="0" rtl="0" algn="l">
                        <a:spcBef>
                          <a:spcPts val="0"/>
                        </a:spcBef>
                        <a:spcAft>
                          <a:spcPts val="0"/>
                        </a:spcAft>
                        <a:buNone/>
                      </a:pPr>
                      <a:r>
                        <a:rPr b="1" lang="en"/>
                        <a:t>Models</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Precision</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Recall</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F1 score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Accuracy</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000">
                <a:tc>
                  <a:txBody>
                    <a:bodyPr/>
                    <a:lstStyle/>
                    <a:p>
                      <a:pPr indent="0" lvl="0" marL="0" rtl="0" algn="l">
                        <a:spcBef>
                          <a:spcPts val="0"/>
                        </a:spcBef>
                        <a:spcAft>
                          <a:spcPts val="0"/>
                        </a:spcAft>
                        <a:buNone/>
                      </a:pPr>
                      <a:r>
                        <a:rPr lang="en"/>
                        <a:t>ab+xb </a:t>
                      </a:r>
                      <a:endParaRPr/>
                    </a:p>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86.1</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78.3</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82.01</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89.3</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t>knn+xg+dt  </a:t>
                      </a:r>
                      <a:endParaRPr/>
                    </a:p>
                  </a:txBody>
                  <a:tcPr marT="91425" marB="91425" marR="91425" marL="91425"/>
                </a:tc>
                <a:tc>
                  <a:txBody>
                    <a:bodyPr/>
                    <a:lstStyle/>
                    <a:p>
                      <a:pPr indent="0" lvl="0" marL="0" rtl="0" algn="l">
                        <a:spcBef>
                          <a:spcPts val="0"/>
                        </a:spcBef>
                        <a:spcAft>
                          <a:spcPts val="0"/>
                        </a:spcAft>
                        <a:buNone/>
                      </a:pPr>
                      <a:r>
                        <a:rPr lang="en"/>
                        <a:t>84.4	</a:t>
                      </a:r>
                      <a:endParaRPr/>
                    </a:p>
                  </a:txBody>
                  <a:tcPr marT="91425" marB="91425" marR="91425" marL="91425"/>
                </a:tc>
                <a:tc>
                  <a:txBody>
                    <a:bodyPr/>
                    <a:lstStyle/>
                    <a:p>
                      <a:pPr indent="0" lvl="0" marL="0" rtl="0" algn="l">
                        <a:spcBef>
                          <a:spcPts val="0"/>
                        </a:spcBef>
                        <a:spcAft>
                          <a:spcPts val="0"/>
                        </a:spcAft>
                        <a:buNone/>
                      </a:pPr>
                      <a:r>
                        <a:rPr lang="en"/>
                        <a:t>77.8	</a:t>
                      </a:r>
                      <a:endParaRPr/>
                    </a:p>
                  </a:txBody>
                  <a:tcPr marT="91425" marB="91425" marR="91425" marL="91425"/>
                </a:tc>
                <a:tc>
                  <a:txBody>
                    <a:bodyPr/>
                    <a:lstStyle/>
                    <a:p>
                      <a:pPr indent="0" lvl="0" marL="0" rtl="0" algn="l">
                        <a:spcBef>
                          <a:spcPts val="0"/>
                        </a:spcBef>
                        <a:spcAft>
                          <a:spcPts val="0"/>
                        </a:spcAft>
                        <a:buNone/>
                      </a:pPr>
                      <a:r>
                        <a:rPr lang="en"/>
                        <a:t>80.9	</a:t>
                      </a:r>
                      <a:endParaRPr/>
                    </a:p>
                  </a:txBody>
                  <a:tcPr marT="91425" marB="91425" marR="91425" marL="91425"/>
                </a:tc>
                <a:tc>
                  <a:txBody>
                    <a:bodyPr/>
                    <a:lstStyle/>
                    <a:p>
                      <a:pPr indent="0" lvl="0" marL="0" rtl="0" algn="l">
                        <a:spcBef>
                          <a:spcPts val="0"/>
                        </a:spcBef>
                        <a:spcAft>
                          <a:spcPts val="0"/>
                        </a:spcAft>
                        <a:buNone/>
                      </a:pPr>
                      <a:r>
                        <a:rPr lang="en"/>
                        <a:t>88.5</a:t>
                      </a:r>
                      <a:endParaRPr/>
                    </a:p>
                  </a:txBody>
                  <a:tcPr marT="91425" marB="91425" marR="91425" marL="91425"/>
                </a:tc>
              </a:tr>
              <a:tr h="381000">
                <a:tc>
                  <a:txBody>
                    <a:bodyPr/>
                    <a:lstStyle/>
                    <a:p>
                      <a:pPr indent="0" lvl="0" marL="0" rtl="0" algn="l">
                        <a:spcBef>
                          <a:spcPts val="0"/>
                        </a:spcBef>
                        <a:spcAft>
                          <a:spcPts val="0"/>
                        </a:spcAft>
                        <a:buNone/>
                      </a:pPr>
                      <a:r>
                        <a:rPr lang="en"/>
                        <a:t>ad+knn+xg+dt  </a:t>
                      </a:r>
                      <a:endParaRPr/>
                    </a:p>
                  </a:txBody>
                  <a:tcPr marT="91425" marB="91425" marR="91425" marL="91425"/>
                </a:tc>
                <a:tc>
                  <a:txBody>
                    <a:bodyPr/>
                    <a:lstStyle/>
                    <a:p>
                      <a:pPr indent="0" lvl="0" marL="0" rtl="0" algn="l">
                        <a:spcBef>
                          <a:spcPts val="0"/>
                        </a:spcBef>
                        <a:spcAft>
                          <a:spcPts val="0"/>
                        </a:spcAft>
                        <a:buNone/>
                      </a:pPr>
                      <a:r>
                        <a:rPr lang="en"/>
                        <a:t>87.3</a:t>
                      </a:r>
                      <a:endParaRPr/>
                    </a:p>
                  </a:txBody>
                  <a:tcPr marT="91425" marB="91425" marR="91425" marL="91425"/>
                </a:tc>
                <a:tc>
                  <a:txBody>
                    <a:bodyPr/>
                    <a:lstStyle/>
                    <a:p>
                      <a:pPr indent="0" lvl="0" marL="0" rtl="0" algn="l">
                        <a:spcBef>
                          <a:spcPts val="0"/>
                        </a:spcBef>
                        <a:spcAft>
                          <a:spcPts val="0"/>
                        </a:spcAft>
                        <a:buNone/>
                      </a:pPr>
                      <a:r>
                        <a:rPr lang="en"/>
                        <a:t>76.3</a:t>
                      </a:r>
                      <a:endParaRPr/>
                    </a:p>
                  </a:txBody>
                  <a:tcPr marT="91425" marB="91425" marR="91425" marL="91425"/>
                </a:tc>
                <a:tc>
                  <a:txBody>
                    <a:bodyPr/>
                    <a:lstStyle/>
                    <a:p>
                      <a:pPr indent="0" lvl="0" marL="0" rtl="0" algn="l">
                        <a:spcBef>
                          <a:spcPts val="0"/>
                        </a:spcBef>
                        <a:spcAft>
                          <a:spcPts val="0"/>
                        </a:spcAft>
                        <a:buNone/>
                      </a:pPr>
                      <a:r>
                        <a:rPr lang="en"/>
                        <a:t>81.43</a:t>
                      </a:r>
                      <a:endParaRPr/>
                    </a:p>
                  </a:txBody>
                  <a:tcPr marT="91425" marB="91425" marR="91425" marL="91425"/>
                </a:tc>
                <a:tc>
                  <a:txBody>
                    <a:bodyPr/>
                    <a:lstStyle/>
                    <a:p>
                      <a:pPr indent="0" lvl="0" marL="0" rtl="0" algn="l">
                        <a:spcBef>
                          <a:spcPts val="0"/>
                        </a:spcBef>
                        <a:spcAft>
                          <a:spcPts val="0"/>
                        </a:spcAft>
                        <a:buNone/>
                      </a:pPr>
                      <a:r>
                        <a:rPr lang="en"/>
                        <a:t>89.1</a:t>
                      </a:r>
                      <a:endParaRPr/>
                    </a:p>
                  </a:txBody>
                  <a:tcPr marT="91425" marB="91425" marR="91425" marL="91425"/>
                </a:tc>
              </a:tr>
              <a:tr h="381000">
                <a:tc>
                  <a:txBody>
                    <a:bodyPr/>
                    <a:lstStyle/>
                    <a:p>
                      <a:pPr indent="0" lvl="0" marL="0" rtl="0" algn="l">
                        <a:spcBef>
                          <a:spcPts val="0"/>
                        </a:spcBef>
                        <a:spcAft>
                          <a:spcPts val="0"/>
                        </a:spcAft>
                        <a:buNone/>
                      </a:pPr>
                      <a:r>
                        <a:rPr lang="en"/>
                        <a:t>knn+xb+dt+rf+nb   </a:t>
                      </a:r>
                      <a:endParaRPr/>
                    </a:p>
                  </a:txBody>
                  <a:tcPr marT="91425" marB="91425" marR="91425" marL="91425"/>
                </a:tc>
                <a:tc>
                  <a:txBody>
                    <a:bodyPr/>
                    <a:lstStyle/>
                    <a:p>
                      <a:pPr indent="0" lvl="0" marL="0" rtl="0" algn="l">
                        <a:spcBef>
                          <a:spcPts val="0"/>
                        </a:spcBef>
                        <a:spcAft>
                          <a:spcPts val="0"/>
                        </a:spcAft>
                        <a:buNone/>
                      </a:pPr>
                      <a:r>
                        <a:rPr lang="en"/>
                        <a:t>83.6</a:t>
                      </a:r>
                      <a:endParaRPr/>
                    </a:p>
                  </a:txBody>
                  <a:tcPr marT="91425" marB="91425" marR="91425" marL="91425"/>
                </a:tc>
                <a:tc>
                  <a:txBody>
                    <a:bodyPr/>
                    <a:lstStyle/>
                    <a:p>
                      <a:pPr indent="0" lvl="0" marL="0" rtl="0" algn="l">
                        <a:spcBef>
                          <a:spcPts val="0"/>
                        </a:spcBef>
                        <a:spcAft>
                          <a:spcPts val="0"/>
                        </a:spcAft>
                        <a:buNone/>
                      </a:pPr>
                      <a:r>
                        <a:rPr lang="en"/>
                        <a:t>76.8</a:t>
                      </a:r>
                      <a:endParaRPr/>
                    </a:p>
                  </a:txBody>
                  <a:tcPr marT="91425" marB="91425" marR="91425" marL="91425"/>
                </a:tc>
                <a:tc>
                  <a:txBody>
                    <a:bodyPr/>
                    <a:lstStyle/>
                    <a:p>
                      <a:pPr indent="0" lvl="0" marL="0" rtl="0" algn="l">
                        <a:spcBef>
                          <a:spcPts val="0"/>
                        </a:spcBef>
                        <a:spcAft>
                          <a:spcPts val="0"/>
                        </a:spcAft>
                        <a:buNone/>
                      </a:pPr>
                      <a:r>
                        <a:rPr lang="en"/>
                        <a:t>80.05</a:t>
                      </a:r>
                      <a:endParaRPr/>
                    </a:p>
                  </a:txBody>
                  <a:tcPr marT="91425" marB="91425" marR="91425" marL="91425"/>
                </a:tc>
                <a:tc>
                  <a:txBody>
                    <a:bodyPr/>
                    <a:lstStyle/>
                    <a:p>
                      <a:pPr indent="0" lvl="0" marL="0" rtl="0" algn="l">
                        <a:spcBef>
                          <a:spcPts val="0"/>
                        </a:spcBef>
                        <a:spcAft>
                          <a:spcPts val="0"/>
                        </a:spcAft>
                        <a:buNone/>
                      </a:pPr>
                      <a:r>
                        <a:rPr lang="en"/>
                        <a:t>88.0</a:t>
                      </a:r>
                      <a:endParaRPr/>
                    </a:p>
                  </a:txBody>
                  <a:tcPr marT="91425" marB="91425" marR="91425" marL="91425"/>
                </a:tc>
              </a:tr>
              <a:tr h="381000">
                <a:tc>
                  <a:txBody>
                    <a:bodyPr/>
                    <a:lstStyle/>
                    <a:p>
                      <a:pPr indent="0" lvl="0" marL="0" rtl="0" algn="l">
                        <a:spcBef>
                          <a:spcPts val="0"/>
                        </a:spcBef>
                        <a:spcAft>
                          <a:spcPts val="0"/>
                        </a:spcAft>
                        <a:buNone/>
                      </a:pPr>
                      <a:r>
                        <a:rPr lang="en"/>
                        <a:t>knn+xb+dt+rf+nb+ad </a:t>
                      </a:r>
                      <a:endParaRPr/>
                    </a:p>
                  </a:txBody>
                  <a:tcPr marT="91425" marB="91425" marR="91425" marL="91425"/>
                </a:tc>
                <a:tc>
                  <a:txBody>
                    <a:bodyPr/>
                    <a:lstStyle/>
                    <a:p>
                      <a:pPr indent="0" lvl="0" marL="0" rtl="0" algn="l">
                        <a:spcBef>
                          <a:spcPts val="0"/>
                        </a:spcBef>
                        <a:spcAft>
                          <a:spcPts val="0"/>
                        </a:spcAft>
                        <a:buNone/>
                      </a:pPr>
                      <a:r>
                        <a:rPr lang="en"/>
                        <a:t>81.3 </a:t>
                      </a:r>
                      <a:endParaRPr/>
                    </a:p>
                  </a:txBody>
                  <a:tcPr marT="91425" marB="91425" marR="91425" marL="91425"/>
                </a:tc>
                <a:tc>
                  <a:txBody>
                    <a:bodyPr/>
                    <a:lstStyle/>
                    <a:p>
                      <a:pPr indent="0" lvl="0" marL="0" rtl="0" algn="l">
                        <a:spcBef>
                          <a:spcPts val="0"/>
                        </a:spcBef>
                        <a:spcAft>
                          <a:spcPts val="0"/>
                        </a:spcAft>
                        <a:buNone/>
                      </a:pPr>
                      <a:r>
                        <a:rPr lang="en"/>
                        <a:t>77 </a:t>
                      </a:r>
                      <a:endParaRPr/>
                    </a:p>
                  </a:txBody>
                  <a:tcPr marT="91425" marB="91425" marR="91425" marL="91425"/>
                </a:tc>
                <a:tc>
                  <a:txBody>
                    <a:bodyPr/>
                    <a:lstStyle/>
                    <a:p>
                      <a:pPr indent="0" lvl="0" marL="0" rtl="0" algn="l">
                        <a:spcBef>
                          <a:spcPts val="0"/>
                        </a:spcBef>
                        <a:spcAft>
                          <a:spcPts val="0"/>
                        </a:spcAft>
                        <a:buNone/>
                      </a:pPr>
                      <a:r>
                        <a:rPr lang="en"/>
                        <a:t>81 </a:t>
                      </a:r>
                      <a:endParaRPr/>
                    </a:p>
                  </a:txBody>
                  <a:tcPr marT="91425" marB="91425" marR="91425" marL="91425"/>
                </a:tc>
                <a:tc>
                  <a:txBody>
                    <a:bodyPr/>
                    <a:lstStyle/>
                    <a:p>
                      <a:pPr indent="0" lvl="0" marL="0" rtl="0" algn="l">
                        <a:spcBef>
                          <a:spcPts val="0"/>
                        </a:spcBef>
                        <a:spcAft>
                          <a:spcPts val="0"/>
                        </a:spcAft>
                        <a:buNone/>
                      </a:pPr>
                      <a:r>
                        <a:rPr lang="en"/>
                        <a:t>89</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0"/>
          <p:cNvSpPr txBox="1"/>
          <p:nvPr>
            <p:ph type="ctrTitle"/>
          </p:nvPr>
        </p:nvSpPr>
        <p:spPr>
          <a:xfrm>
            <a:off x="523975" y="274375"/>
            <a:ext cx="7341300" cy="52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New Analysis</a:t>
            </a:r>
            <a:endParaRPr>
              <a:solidFill>
                <a:srgbClr val="000000"/>
              </a:solidFill>
            </a:endParaRPr>
          </a:p>
        </p:txBody>
      </p:sp>
      <p:sp>
        <p:nvSpPr>
          <p:cNvPr id="473" name="Google Shape;473;p40"/>
          <p:cNvSpPr txBox="1"/>
          <p:nvPr>
            <p:ph idx="1" type="subTitle"/>
          </p:nvPr>
        </p:nvSpPr>
        <p:spPr>
          <a:xfrm>
            <a:off x="621500" y="803575"/>
            <a:ext cx="7650900" cy="34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rgbClr val="000000"/>
              </a:solidFill>
            </a:endParaRPr>
          </a:p>
          <a:p>
            <a:pPr indent="0" lvl="0" marL="0" rtl="0" algn="l">
              <a:spcBef>
                <a:spcPts val="0"/>
              </a:spcBef>
              <a:spcAft>
                <a:spcPts val="0"/>
              </a:spcAft>
              <a:buNone/>
            </a:pPr>
            <a:r>
              <a:rPr b="1" lang="en" sz="1800">
                <a:solidFill>
                  <a:srgbClr val="000000"/>
                </a:solidFill>
              </a:rPr>
              <a:t>Objective</a:t>
            </a:r>
            <a:endParaRPr b="1" sz="1800">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Our Objective in this entire project was not only to improve the accuracy but also do the exploratory data analysis to see the impact of different factors on the outcome. We used different techniques to find these factors as well as to improve accuracy. One more objective we have was to find reproducibility of the proposed solution.</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LBA-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