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9" r:id="rId11"/>
    <p:sldId id="270" r:id="rId12"/>
    <p:sldId id="28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60" d="100"/>
          <a:sy n="60" d="100"/>
        </p:scale>
        <p:origin x="-1656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737D3A-2137-42F7-B3B5-0B0D69E5BC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D9318D-1070-4BE7-9A6F-E23D791831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0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b="1" dirty="0" smtClean="0"/>
              <a:t>What </a:t>
            </a:r>
            <a:r>
              <a:rPr lang="en-US" sz="2400" b="1" dirty="0"/>
              <a:t>should be the ideal price of our product</a:t>
            </a:r>
            <a:r>
              <a:rPr lang="en-US" sz="2400" b="1" dirty="0" smtClean="0"/>
              <a:t>?</a:t>
            </a:r>
          </a:p>
          <a:p>
            <a:r>
              <a:rPr lang="en-US" sz="2400" dirty="0" smtClean="0"/>
              <a:t>73% of </a:t>
            </a:r>
            <a:r>
              <a:rPr lang="en-US" sz="2400" dirty="0" err="1" smtClean="0"/>
              <a:t>CodeX</a:t>
            </a:r>
            <a:r>
              <a:rPr lang="en-US" sz="2400" dirty="0" smtClean="0"/>
              <a:t> customers wanted price to be within range from 50-150 Rupees. So ideal price would be 70-120 rupees.</a:t>
            </a:r>
          </a:p>
          <a:p>
            <a:pPr marL="137160" indent="0">
              <a:buNone/>
            </a:pPr>
            <a:r>
              <a:rPr lang="en-US" sz="2400" b="1" dirty="0" smtClean="0"/>
              <a:t>Who </a:t>
            </a:r>
            <a:r>
              <a:rPr lang="en-US" sz="2400" b="1" dirty="0"/>
              <a:t>should be our target audience, and why</a:t>
            </a:r>
            <a:r>
              <a:rPr lang="en-US" sz="2400" b="1" dirty="0" smtClean="0"/>
              <a:t>?</a:t>
            </a:r>
          </a:p>
          <a:p>
            <a:r>
              <a:rPr lang="en-US" sz="2400" dirty="0" smtClean="0"/>
              <a:t>Customers age from 15-30 ,tier 1 cities 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, </a:t>
            </a:r>
            <a:r>
              <a:rPr lang="en-US" sz="2400" dirty="0" err="1" smtClean="0"/>
              <a:t>mumbai</a:t>
            </a:r>
            <a:r>
              <a:rPr lang="en-US" sz="2400" dirty="0" smtClean="0"/>
              <a:t> , </a:t>
            </a:r>
            <a:r>
              <a:rPr lang="en-US" sz="2400" dirty="0" err="1" smtClean="0"/>
              <a:t>hyderabad</a:t>
            </a:r>
            <a:r>
              <a:rPr lang="en-US" sz="2400" dirty="0" smtClean="0"/>
              <a:t> , </a:t>
            </a:r>
            <a:r>
              <a:rPr lang="en-US" sz="2400" dirty="0" err="1" smtClean="0"/>
              <a:t>pune</a:t>
            </a:r>
            <a:r>
              <a:rPr lang="en-US" sz="2400" dirty="0" smtClean="0"/>
              <a:t> . </a:t>
            </a:r>
            <a:r>
              <a:rPr lang="en-US" sz="2400" dirty="0" err="1" smtClean="0"/>
              <a:t>beacause</a:t>
            </a:r>
            <a:r>
              <a:rPr lang="en-US" sz="2400" dirty="0" smtClean="0"/>
              <a:t> most of these cities are IT hub and customers are from mid-income class.</a:t>
            </a:r>
          </a:p>
          <a:p>
            <a:r>
              <a:rPr lang="en-US" sz="2400" dirty="0" smtClean="0"/>
              <a:t>Internet connectivity is also available in these  , marketing on digital platforms would be easy for </a:t>
            </a:r>
            <a:r>
              <a:rPr lang="en-US" sz="2400" dirty="0" err="1" smtClean="0"/>
              <a:t>CodeX</a:t>
            </a:r>
            <a:r>
              <a:rPr lang="en-US" sz="2400" dirty="0" smtClean="0"/>
              <a:t> company.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5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7620000" cy="2823474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b="1" dirty="0" smtClean="0"/>
              <a:t>What </a:t>
            </a:r>
            <a:r>
              <a:rPr lang="en-US" sz="2400" b="1" dirty="0"/>
              <a:t>immediate improvements can we bring to the product</a:t>
            </a:r>
            <a:r>
              <a:rPr lang="en-US" sz="2400" b="1" dirty="0" smtClean="0"/>
              <a:t>?</a:t>
            </a:r>
          </a:p>
          <a:p>
            <a:r>
              <a:rPr lang="en-US" sz="2400" dirty="0" smtClean="0"/>
              <a:t> with creating different types of flavor of energy drink .</a:t>
            </a:r>
          </a:p>
          <a:p>
            <a:r>
              <a:rPr lang="en-US" sz="2400" dirty="0" smtClean="0"/>
              <a:t>Online retailers and supermarkets are most suitable options for customers to buy energy drinks .</a:t>
            </a:r>
          </a:p>
          <a:p>
            <a:r>
              <a:rPr lang="en-US" sz="2400" dirty="0" smtClean="0"/>
              <a:t>Energy drinks </a:t>
            </a:r>
            <a:r>
              <a:rPr lang="en-US" sz="2400" dirty="0"/>
              <a:t>c</a:t>
            </a:r>
            <a:r>
              <a:rPr lang="en-US" sz="2400" dirty="0" smtClean="0"/>
              <a:t>ans design must be innovative , compact and portable.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35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3718"/>
            <a:ext cx="86868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54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6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4" y="0"/>
            <a:ext cx="915017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7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152"/>
            <a:ext cx="9143999" cy="519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0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1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331</TotalTime>
  <Words>143</Words>
  <Application>Microsoft Office PowerPoint</Application>
  <PresentationFormat>On-screen Show (16:9)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48</cp:revision>
  <dcterms:created xsi:type="dcterms:W3CDTF">2023-07-25T07:39:42Z</dcterms:created>
  <dcterms:modified xsi:type="dcterms:W3CDTF">2023-07-31T05:57:15Z</dcterms:modified>
</cp:coreProperties>
</file>