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93" d="100"/>
          <a:sy n="93" d="100"/>
        </p:scale>
        <p:origin x="-72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F3913F-51AA-48FA-8CA6-ADD5DFDEC19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4E636CB-4E4D-435D-88F5-A02A95AB2E23}" type="datetimeFigureOut">
              <a:rPr lang="en-IN" smtClean="0"/>
              <a:t>31-07-2023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2218"/>
            <a:ext cx="846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Provide Insights For </a:t>
            </a:r>
            <a:r>
              <a:rPr lang="en-US" sz="3200" b="1" dirty="0" err="1"/>
              <a:t>Telangana</a:t>
            </a:r>
            <a:r>
              <a:rPr lang="en-US" sz="3200" b="1" dirty="0"/>
              <a:t> Government Tourism Department 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9568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Telangana</a:t>
            </a:r>
            <a:r>
              <a:rPr lang="en-US" dirty="0"/>
              <a:t> is one of India’s leading states and has published its tourism data under its open data policy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a data analyst, find the patterns in the given data, do additional research, and give data-informed recommendations to the </a:t>
            </a:r>
            <a:r>
              <a:rPr lang="en-US" dirty="0" err="1"/>
              <a:t>Telangana</a:t>
            </a:r>
            <a:r>
              <a:rPr lang="en-US" dirty="0"/>
              <a:t> government which can be used to increase their revenue by improving administrative operations.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9994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 : </a:t>
            </a:r>
            <a:r>
              <a:rPr lang="en-US" dirty="0" err="1" smtClean="0"/>
              <a:t>Gaurav</a:t>
            </a:r>
            <a:r>
              <a:rPr lang="en-US" dirty="0" smtClean="0"/>
              <a:t> Bharat </a:t>
            </a:r>
            <a:r>
              <a:rPr lang="en-US" dirty="0" err="1" smtClean="0"/>
              <a:t>Raut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11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5526"/>
            <a:ext cx="7704856" cy="440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49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92773"/>
            <a:ext cx="7632848" cy="438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51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2829" y="213970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9792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35750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down top 10 districts that have highest number of domestic visitors overall (2016 – 2019)?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237239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Hyderabad being the first among top 10 districts that stand with regard to highest number of domestic visitors from 2016 – 2019, followed by </a:t>
            </a:r>
            <a:r>
              <a:rPr lang="en-US" dirty="0" err="1" smtClean="0"/>
              <a:t>Rajanna</a:t>
            </a:r>
            <a:r>
              <a:rPr lang="en-US" dirty="0" smtClean="0"/>
              <a:t> </a:t>
            </a:r>
            <a:r>
              <a:rPr lang="en-US" dirty="0" err="1" smtClean="0"/>
              <a:t>Siricilla</a:t>
            </a:r>
            <a:r>
              <a:rPr lang="en-US" dirty="0" smtClean="0"/>
              <a:t>, Warangal (Urban).</a:t>
            </a:r>
            <a:endParaRPr lang="en-I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6" y="2549415"/>
            <a:ext cx="6630987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82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30349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down top 3 districts based on compounded annual growth rate (CAGR) of visitors between (2016 – 2019)?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113588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Based on CAGR the top 3 districts of visitors from 2016 – 2019 are </a:t>
            </a:r>
            <a:r>
              <a:rPr lang="en-US" dirty="0" err="1" smtClean="0"/>
              <a:t>Mancherial</a:t>
            </a:r>
            <a:r>
              <a:rPr lang="en-US" dirty="0" smtClean="0"/>
              <a:t> , Warangal(Rural) , </a:t>
            </a:r>
            <a:r>
              <a:rPr lang="en-US" dirty="0" err="1" smtClean="0"/>
              <a:t>Bhadradri</a:t>
            </a:r>
            <a:r>
              <a:rPr lang="en-US" dirty="0" smtClean="0"/>
              <a:t> </a:t>
            </a:r>
            <a:r>
              <a:rPr lang="en-US" dirty="0" err="1" smtClean="0"/>
              <a:t>Kothagudem</a:t>
            </a:r>
            <a:endParaRPr lang="en-I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78" y="2427734"/>
            <a:ext cx="6173787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66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19523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down bottom 3 </a:t>
            </a:r>
            <a:r>
              <a:rPr lang="en-US" b="1" dirty="0"/>
              <a:t>districts</a:t>
            </a:r>
            <a:r>
              <a:rPr lang="en-US" b="1" dirty="0" smtClean="0"/>
              <a:t> based on compounded annual growth rate (CAGR) of </a:t>
            </a:r>
            <a:r>
              <a:rPr lang="en-US" b="1" dirty="0"/>
              <a:t>visitors</a:t>
            </a:r>
            <a:r>
              <a:rPr lang="en-US" b="1" dirty="0" smtClean="0"/>
              <a:t> between (2016 – 2019).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347614"/>
            <a:ext cx="67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Based on CAGR the bottom 3 districts of Visitors from 2016 – 2019 are </a:t>
            </a:r>
            <a:r>
              <a:rPr lang="en-US" dirty="0" err="1" smtClean="0"/>
              <a:t>Karimnagar</a:t>
            </a:r>
            <a:r>
              <a:rPr lang="en-US" dirty="0" smtClean="0"/>
              <a:t> , </a:t>
            </a:r>
            <a:r>
              <a:rPr lang="en-US" dirty="0" err="1" smtClean="0"/>
              <a:t>Nalgonda</a:t>
            </a:r>
            <a:r>
              <a:rPr lang="en-US" dirty="0" smtClean="0"/>
              <a:t> , Warangal (Urban)</a:t>
            </a:r>
            <a:endParaRPr lang="en-I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68" y="2561552"/>
            <a:ext cx="6611937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4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465517"/>
            <a:ext cx="755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are the peak and low season months for Hyderabad based on the data from 2016 – 2019 for Hyderabad district ?</a:t>
            </a:r>
            <a:endParaRPr lang="en-IN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4" y="2139702"/>
            <a:ext cx="755270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2875" y="1347614"/>
            <a:ext cx="755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June </a:t>
            </a:r>
            <a:r>
              <a:rPr lang="en-US" dirty="0"/>
              <a:t>is the peak month due to the celebration of </a:t>
            </a:r>
            <a:r>
              <a:rPr lang="en-US" dirty="0" err="1"/>
              <a:t>Telangana</a:t>
            </a:r>
            <a:r>
              <a:rPr lang="en-US" dirty="0"/>
              <a:t> Formation </a:t>
            </a:r>
            <a:r>
              <a:rPr lang="en-US" dirty="0" smtClean="0"/>
              <a:t>Day.</a:t>
            </a:r>
          </a:p>
        </p:txBody>
      </p:sp>
    </p:spTree>
    <p:extLst>
      <p:ext uri="{BB962C8B-B14F-4D97-AF65-F5344CB8AC3E}">
        <p14:creationId xmlns:p14="http://schemas.microsoft.com/office/powerpoint/2010/main" val="359651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519523"/>
            <a:ext cx="738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Show top and bottom 3 districts with high domestic to foreign tourist ratio?</a:t>
            </a:r>
            <a:endParaRPr lang="en-IN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160339"/>
            <a:ext cx="4464012" cy="184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3075806"/>
            <a:ext cx="4176466" cy="184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59" y="1275606"/>
            <a:ext cx="2448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top and bottom districts based on domestic to foreign ratio are as follows 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326907"/>
            <a:ext cx="197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</a:t>
            </a:r>
            <a:endParaRPr lang="en-IN" b="1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4932040" y="4371950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 rot="10800000">
            <a:off x="5724128" y="307580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012160" y="336383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BOTTOM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598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127" y="252390"/>
            <a:ext cx="729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 down top and bottom 5 districts based on ‘population to tourist footfall ratio’ in 2019?</a:t>
            </a:r>
            <a:endParaRPr lang="en-IN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66" y="1059582"/>
            <a:ext cx="330574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7407"/>
            <a:ext cx="446449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4932040" y="4371950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4468867" y="1589187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521155" y="154853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5580112" y="4331300"/>
            <a:ext cx="104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2F2B20"/>
                </a:solidFill>
              </a:rPr>
              <a:t>BOTTOM</a:t>
            </a:r>
            <a:endParaRPr lang="en-IN" b="1" dirty="0">
              <a:solidFill>
                <a:srgbClr val="2F2B2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514" y="1000079"/>
            <a:ext cx="3078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top and bottom districts based </a:t>
            </a:r>
            <a:r>
              <a:rPr lang="en-US" dirty="0" smtClean="0"/>
              <a:t>on population </a:t>
            </a:r>
            <a:r>
              <a:rPr lang="en-US" dirty="0"/>
              <a:t>to tourist footfall </a:t>
            </a:r>
            <a:r>
              <a:rPr lang="en-US" dirty="0" smtClean="0"/>
              <a:t>ratio in </a:t>
            </a:r>
            <a:r>
              <a:rPr lang="en-US" dirty="0"/>
              <a:t>2019 </a:t>
            </a:r>
            <a:r>
              <a:rPr lang="en-US" dirty="0" smtClean="0"/>
              <a:t>are </a:t>
            </a:r>
            <a:r>
              <a:rPr lang="en-US" dirty="0"/>
              <a:t>as follows 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9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7174"/>
            <a:ext cx="7916863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0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06" y="483518"/>
            <a:ext cx="779024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25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88</TotalTime>
  <Words>269</Words>
  <Application>Microsoft Office PowerPoint</Application>
  <PresentationFormat>On-screen Show (16:9)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11</cp:revision>
  <dcterms:created xsi:type="dcterms:W3CDTF">2023-07-28T17:35:41Z</dcterms:created>
  <dcterms:modified xsi:type="dcterms:W3CDTF">2023-07-31T06:14:52Z</dcterms:modified>
</cp:coreProperties>
</file>