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6B20AE-D8ED-492B-A5CE-696F0E484BA3}" type="datetimeFigureOut">
              <a:rPr lang="en-IN" smtClean="0"/>
              <a:pPr/>
              <a:t>22-03-2014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DCB5A6-BD4A-42BA-B0E8-3FA6E1DC46B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Tweet analysis and visualization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44016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Rajyash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Gosalia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Gaurav Shah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Patel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Pie chart (Language used in tweets) - Google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google_langua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Pie chart (Language used in tweets) - Yahoo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yahoo_langua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Pie chart (Language used in tweets) - Amazon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amazon_langua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Pie chart (Language used in tweets) - eBay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ebay_langua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39752" y="1556792"/>
            <a:ext cx="6477000" cy="1828800"/>
          </a:xfrm>
        </p:spPr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Project Overview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400 million tweets / day recorded by tweeter in SEP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2013.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Tweets tells us about individual’s thinking.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 idea behind collecting tweets is to come up with numerical analysis.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collecting tweets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Google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Yahoo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eBay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Amazon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Data Collection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Tweets collected using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Tweepy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API.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Primarily data was too bulky. 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 collected data was cleaned and only the relevant fields are retained.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Tweet</a:t>
            </a:r>
          </a:p>
          <a:p>
            <a:pPr lvl="1"/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Timezone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lvl="1"/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jobs were run on the accumulated data to come up with specific results.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Analysis List :</a:t>
            </a:r>
          </a:p>
          <a:p>
            <a:pPr lvl="1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Tweets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 second</a:t>
            </a:r>
          </a:p>
          <a:p>
            <a:pPr lvl="1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Followers count</a:t>
            </a:r>
          </a:p>
          <a:p>
            <a:pPr lvl="1"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Languages used in tweets</a:t>
            </a:r>
          </a:p>
          <a:p>
            <a:pPr lvl="1">
              <a:buNone/>
            </a:pP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Scatter Plot (Tweets per second) - Google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google_tweetpersec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97818"/>
            <a:ext cx="8229600" cy="39291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Scatter Plot (Tweets per second) - Yahoo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yahoo_tweetpersec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901696"/>
            <a:ext cx="8153400" cy="3892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Scatter Plot (Tweets per second) - Amazon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amazon_tweetpersec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901696"/>
            <a:ext cx="8153400" cy="3892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Scatter Plot (Tweets per second) - eBay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ebay_tweetspersecon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901696"/>
            <a:ext cx="8153400" cy="3892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Histogram (Followers count)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followers_coun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901696"/>
            <a:ext cx="8153400" cy="3892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493</TotalTime>
  <Words>197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Tweet analysis and visualization</vt:lpstr>
      <vt:lpstr>Project Overview</vt:lpstr>
      <vt:lpstr>Data Collection</vt:lpstr>
      <vt:lpstr>Analysis</vt:lpstr>
      <vt:lpstr>Scatter Plot (Tweets per second) - Google</vt:lpstr>
      <vt:lpstr>Scatter Plot (Tweets per second) - Yahoo</vt:lpstr>
      <vt:lpstr>Scatter Plot (Tweets per second) - Amazon</vt:lpstr>
      <vt:lpstr>Scatter Plot (Tweets per second) - eBay</vt:lpstr>
      <vt:lpstr>Histogram (Followers count)</vt:lpstr>
      <vt:lpstr>Pie chart (Language used in tweets) - Google</vt:lpstr>
      <vt:lpstr>Pie chart (Language used in tweets) - Yahoo</vt:lpstr>
      <vt:lpstr>Pie chart (Language used in tweets) - Amazon</vt:lpstr>
      <vt:lpstr>Pie chart (Language used in tweets) - eBay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CS454: Large-Scale Data Analysis and Visualization</dc:title>
  <dc:creator>ADMIN</dc:creator>
  <cp:lastModifiedBy>Gaurav</cp:lastModifiedBy>
  <cp:revision>26</cp:revision>
  <dcterms:created xsi:type="dcterms:W3CDTF">2014-03-17T03:55:49Z</dcterms:created>
  <dcterms:modified xsi:type="dcterms:W3CDTF">2014-03-22T23:47:33Z</dcterms:modified>
</cp:coreProperties>
</file>