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lfa Slab One" panose="020B0604020202020204" charset="0"/>
      <p:regular r:id="rId8"/>
    </p:embeddedFont>
    <p:embeddedFont>
      <p:font typeface="Lato Black" panose="020B0604020202020204" charset="0"/>
      <p:bold r:id="rId9"/>
      <p:boldItalic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aac797e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aac797e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aac797e2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aac797e2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aac797e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aac797e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aac797e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aac797e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35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23320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>
                <a:latin typeface="Lato Black"/>
                <a:ea typeface="Lato Black"/>
                <a:cs typeface="Lato Black"/>
                <a:sym typeface="Lato Black"/>
              </a:rPr>
              <a:t>Visual Analytics On India Trade Dataset</a:t>
            </a:r>
            <a:endParaRPr sz="48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3944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Gaurav Joshi – </a:t>
            </a:r>
            <a:r>
              <a:rPr lang="en-IN" dirty="0"/>
              <a:t>MT2018035</a:t>
            </a:r>
            <a:r>
              <a:rPr lang="en" dirty="0"/>
              <a:t>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Pritesh </a:t>
            </a:r>
            <a:r>
              <a:rPr lang="en-IN" dirty="0" err="1"/>
              <a:t>Ghogale</a:t>
            </a:r>
            <a:r>
              <a:rPr lang="en-IN" dirty="0"/>
              <a:t> – MT2018086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464100" y="33944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CD 732: </a:t>
            </a:r>
            <a:r>
              <a:rPr lang="en-IN" dirty="0"/>
              <a:t>A4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IIIT Bangalore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32575" y="575950"/>
            <a:ext cx="8489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dirty="0">
                <a:latin typeface="Lato Black"/>
                <a:ea typeface="Lato Black"/>
                <a:cs typeface="Lato Black"/>
                <a:sym typeface="Lato Black"/>
              </a:rPr>
              <a:t>Something About Our Dataset</a:t>
            </a:r>
            <a:endParaRPr sz="23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647147" y="1671975"/>
            <a:ext cx="8084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/>
              <a:t>This dataset includes the trade data for India for commodities in the HS2 basket. The dataset consists of trade values for export and import of commodities in million US$. </a:t>
            </a:r>
          </a:p>
          <a:p>
            <a:pPr marL="0" lvl="0" indent="0" algn="just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B91A1E-6D32-46A9-B7D4-5A5C8603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07" y="2898034"/>
            <a:ext cx="64674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32575" y="575950"/>
            <a:ext cx="8489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dirty="0">
                <a:latin typeface="Lato Black"/>
                <a:ea typeface="Lato Black"/>
                <a:cs typeface="Lato Black"/>
                <a:sym typeface="Lato Black"/>
              </a:rPr>
              <a:t>Questions We’ll Be Addressing</a:t>
            </a:r>
            <a:endParaRPr sz="23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47150" y="1976774"/>
            <a:ext cx="8084400" cy="259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1. What did India export the most in any given year?</a:t>
            </a:r>
            <a:br>
              <a:rPr lang="en-US" dirty="0"/>
            </a:br>
            <a:r>
              <a:rPr lang="en-US" dirty="0"/>
              <a:t>2. Which commodity forms a major chunk of trade? </a:t>
            </a:r>
          </a:p>
          <a:p>
            <a:pPr marL="114300" lvl="0" indent="0">
              <a:buNone/>
            </a:pPr>
            <a:r>
              <a:rPr lang="en-US" dirty="0"/>
              <a:t>3. Variation of commodity trade over year?</a:t>
            </a:r>
          </a:p>
          <a:p>
            <a:pPr marL="114300" lvl="0" indent="0">
              <a:buNone/>
            </a:pPr>
            <a:r>
              <a:rPr lang="en-US" dirty="0"/>
              <a:t>4. Difference between the import and export values over the years?</a:t>
            </a:r>
            <a:br>
              <a:rPr lang="en-US" dirty="0"/>
            </a:br>
            <a:r>
              <a:rPr lang="en-US" dirty="0"/>
              <a:t>5. How has the trade between India and any given country grown over time?</a:t>
            </a:r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47147" y="1595775"/>
            <a:ext cx="8084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Dynamic Bar Chart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Trade Deficit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Sunburst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Treemap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Chloropleth Map Analysis</a:t>
            </a:r>
          </a:p>
          <a:p>
            <a:pPr marL="114300" indent="0"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4B0960BD-E185-412C-A047-A02B7A7BA9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363" y="423863"/>
            <a:ext cx="8488362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Lato Black"/>
                <a:ea typeface="Lato Black"/>
                <a:cs typeface="Lato Black"/>
                <a:sym typeface="Lato Black"/>
              </a:rPr>
              <a:t>Charts Covered</a:t>
            </a:r>
            <a:endParaRPr sz="4000" dirty="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4B0960BD-E185-412C-A047-A02B7A7BA9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446" y="1834449"/>
            <a:ext cx="8488362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Lato Black"/>
                <a:ea typeface="Lato Black"/>
                <a:cs typeface="Lato Black"/>
                <a:sym typeface="Lato Black"/>
              </a:rPr>
              <a:t>Onto The Demo</a:t>
            </a:r>
            <a:endParaRPr sz="4000" dirty="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463627442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147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Lato Black</vt:lpstr>
      <vt:lpstr>Alfa Slab One</vt:lpstr>
      <vt:lpstr>Proxima Nova</vt:lpstr>
      <vt:lpstr>Gameday</vt:lpstr>
      <vt:lpstr>Visual Analytics On India Trade Dataset</vt:lpstr>
      <vt:lpstr>Something About Our Dataset</vt:lpstr>
      <vt:lpstr>Questions We’ll Be Addressing</vt:lpstr>
      <vt:lpstr>Charts Covered</vt:lpstr>
      <vt:lpstr>Onto The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Study of VisGets: Coordinated Visualizations for Web-based Information Exploration and Discovery by Marian Dork</dc:title>
  <cp:lastModifiedBy>Gaurav Joshi</cp:lastModifiedBy>
  <cp:revision>6</cp:revision>
  <dcterms:modified xsi:type="dcterms:W3CDTF">2019-11-24T16:29:26Z</dcterms:modified>
</cp:coreProperties>
</file>