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8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49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4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9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2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To-Do List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b="1" dirty="0"/>
              <a:t>Built with HTML, CSS, Bootstrap, and Django</a:t>
            </a:r>
          </a:p>
          <a:p>
            <a:r>
              <a:rPr b="1" dirty="0"/>
              <a:t>Your Name</a:t>
            </a:r>
          </a:p>
          <a:p>
            <a:r>
              <a:rPr b="1" dirty="0"/>
              <a:t>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F871E-519D-5F8C-C9D2-7186D591450F}"/>
              </a:ext>
            </a:extLst>
          </p:cNvPr>
          <p:cNvSpPr txBox="1"/>
          <p:nvPr/>
        </p:nvSpPr>
        <p:spPr>
          <a:xfrm>
            <a:off x="1006999" y="5553107"/>
            <a:ext cx="5749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Adobe Caslon Pro Bold" panose="0205070206050A020403" pitchFamily="18" charset="0"/>
              </a:rPr>
              <a:t>By : Gaurav sahu  &amp;  vivnash torne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1E3C4-09DB-0DD2-5E09-FAF4640B6D0C}"/>
              </a:ext>
            </a:extLst>
          </p:cNvPr>
          <p:cNvSpPr txBox="1"/>
          <p:nvPr/>
        </p:nvSpPr>
        <p:spPr>
          <a:xfrm>
            <a:off x="1296365" y="2233914"/>
            <a:ext cx="6377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latin typeface="Arial Unicode M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889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26162"/>
            <a:ext cx="6347714" cy="3880773"/>
          </a:xfrm>
        </p:spPr>
        <p:txBody>
          <a:bodyPr>
            <a:normAutofit/>
          </a:bodyPr>
          <a:lstStyle/>
          <a:p>
            <a:r>
              <a:rPr sz="2800" dirty="0"/>
              <a:t>Overview of the project</a:t>
            </a:r>
          </a:p>
          <a:p>
            <a:r>
              <a:rPr sz="2800" dirty="0"/>
              <a:t>Purpose of the to-do list website</a:t>
            </a:r>
          </a:p>
          <a:p>
            <a:r>
              <a:rPr sz="2800" dirty="0"/>
              <a:t>Importance of task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49611" cy="3880773"/>
          </a:xfrm>
        </p:spPr>
        <p:txBody>
          <a:bodyPr>
            <a:normAutofit/>
          </a:bodyPr>
          <a:lstStyle/>
          <a:p>
            <a:r>
              <a:rPr sz="2800" dirty="0"/>
              <a:t>HTML: Structure of the website</a:t>
            </a:r>
          </a:p>
          <a:p>
            <a:r>
              <a:rPr sz="2800" dirty="0"/>
              <a:t>CSS: Styling and layout</a:t>
            </a:r>
          </a:p>
          <a:p>
            <a:r>
              <a:rPr sz="2800" dirty="0"/>
              <a:t>Bootstrap: Responsive design framework</a:t>
            </a:r>
          </a:p>
          <a:p>
            <a:r>
              <a:rPr sz="2800" dirty="0"/>
              <a:t>Django: Backend framework for web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To-Do List Website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B5C5E3-9CB7-CD87-C850-55712D594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095" y="2589520"/>
            <a:ext cx="50034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Sign-up, login, and logout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 management (reset and change).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Admin panel for superuser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 new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 all tasks (pending and completed).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Edit task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Mark tasks as completed or pending.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2964783-DE4C-A487-074F-19D32019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3" y="1204336"/>
            <a:ext cx="699671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 interface using Bootstrap.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both desktop and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Panel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users and tasks directly through Django’s admin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202AF-212E-1A29-7E50-FA19E9E1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7" y="138063"/>
            <a:ext cx="880970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2.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Components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Task: </a:t>
            </a:r>
            <a:r>
              <a:rPr lang="en-US" sz="2000" dirty="0">
                <a:latin typeface="Arial Unicode MS"/>
              </a:rPr>
              <a:t>Stores information about each task (title, description, status, user association)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status, user association).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include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(Boolean),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(ForeignKey).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B010C-3AB1-BD4B-41E6-A77F595AA990}"/>
              </a:ext>
            </a:extLst>
          </p:cNvPr>
          <p:cNvSpPr txBox="1"/>
          <p:nvPr/>
        </p:nvSpPr>
        <p:spPr>
          <a:xfrm>
            <a:off x="688694" y="3904105"/>
            <a:ext cx="72631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Unicode MS"/>
              </a:rPr>
              <a:t>2. Views</a:t>
            </a:r>
            <a:r>
              <a:rPr lang="en-US" sz="2400" dirty="0">
                <a:latin typeface="Arial Unicode MS"/>
              </a:rPr>
              <a:t>: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/>
              </a:rPr>
              <a:t>Task views are class-based (CBVs) or function-based 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/>
              </a:rPr>
              <a:t>Example: </a:t>
            </a:r>
            <a:r>
              <a:rPr lang="en-US" sz="2000" dirty="0" err="1">
                <a:latin typeface="Arial Unicode MS"/>
              </a:rPr>
              <a:t>CreateView</a:t>
            </a:r>
            <a:r>
              <a:rPr lang="en-US" sz="2000" dirty="0">
                <a:latin typeface="Arial Unicode MS"/>
              </a:rPr>
              <a:t> for adding tasks.</a:t>
            </a:r>
          </a:p>
        </p:txBody>
      </p:sp>
    </p:spTree>
    <p:extLst>
      <p:ext uri="{BB962C8B-B14F-4D97-AF65-F5344CB8AC3E}">
        <p14:creationId xmlns:p14="http://schemas.microsoft.com/office/powerpoint/2010/main" val="108909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28A66-AEFC-3277-2B51-D2308727A12D}"/>
              </a:ext>
            </a:extLst>
          </p:cNvPr>
          <p:cNvSpPr txBox="1"/>
          <p:nvPr/>
        </p:nvSpPr>
        <p:spPr>
          <a:xfrm>
            <a:off x="717630" y="439839"/>
            <a:ext cx="22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Unicode MS"/>
              </a:rPr>
              <a:t>3. Forms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61861-287A-9206-194D-CD2D1356CADE}"/>
              </a:ext>
            </a:extLst>
          </p:cNvPr>
          <p:cNvSpPr txBox="1"/>
          <p:nvPr/>
        </p:nvSpPr>
        <p:spPr>
          <a:xfrm>
            <a:off x="1111169" y="1095669"/>
            <a:ext cx="547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Unicode MS"/>
              </a:rPr>
              <a:t>Django forms for task creation and editing</a:t>
            </a:r>
            <a:endParaRPr lang="en-IN" sz="2000" dirty="0">
              <a:latin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630B5-2422-5746-4424-E7BAF300667A}"/>
              </a:ext>
            </a:extLst>
          </p:cNvPr>
          <p:cNvSpPr txBox="1"/>
          <p:nvPr/>
        </p:nvSpPr>
        <p:spPr>
          <a:xfrm>
            <a:off x="723418" y="225383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Arial Unicode MS"/>
              </a:rPr>
              <a:t>4. Templates :</a:t>
            </a:r>
            <a:r>
              <a:rPr lang="en-IN" sz="2400" dirty="0">
                <a:latin typeface="Arial Unicode MS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AA3D48-AEC3-DBFD-E03A-DC02939BE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69" y="2921168"/>
            <a:ext cx="45031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Templates extend base.html.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Include Bootstrap classes for styling.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0DE16-457C-37E2-2889-E78EADC466CB}"/>
              </a:ext>
            </a:extLst>
          </p:cNvPr>
          <p:cNvSpPr txBox="1"/>
          <p:nvPr/>
        </p:nvSpPr>
        <p:spPr>
          <a:xfrm>
            <a:off x="972539" y="452950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Arial Unicode MS"/>
              </a:rPr>
              <a:t>5. URL's: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7C57F-16F3-628F-23AC-F1C042DD638A}"/>
              </a:ext>
            </a:extLst>
          </p:cNvPr>
          <p:cNvSpPr txBox="1"/>
          <p:nvPr/>
        </p:nvSpPr>
        <p:spPr>
          <a:xfrm>
            <a:off x="1383174" y="5205301"/>
            <a:ext cx="5330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Unicode MS"/>
              </a:rPr>
              <a:t>URL patterns for tasks and authentication.</a:t>
            </a:r>
            <a:endParaRPr lang="en-IN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4928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50CC84C-1D9D-E5F7-410D-B42EA6619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57" y="2210181"/>
            <a:ext cx="807912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Challenge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Managing user-specific tasks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Used Django’s ORM and user model to implement user-task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Learnings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Gained hands-on experience in Django’s class-based views, Bootstrap integration, and deploying web apps.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29" y="2084832"/>
            <a:ext cx="7290055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To-Do List application demonstrates the seamless integration of Django's robust backend capabilities with Bootstrap's responsive and modern frontend design. Through features like user authentication, personalized task management, and a responsive interface, the application serves as a practical and user-friendly solution for organizing tasks efficiently.</a:t>
            </a:r>
          </a:p>
          <a:p>
            <a:r>
              <a:rPr lang="en-US" dirty="0"/>
              <a:t>This project highlights the importance of structured development processes, from database modeling and dynamic views to UI design and deployment. By leveraging Django’s ORM and built-in tools, combined with the flexibility of Bootstrap, we ensured the application is both functional and aesthetically appealing.</a:t>
            </a:r>
          </a:p>
          <a:p>
            <a:r>
              <a:rPr lang="en-US" dirty="0"/>
              <a:t>In conclusion, this project not only fulfills its intended purpose but also serves as a foundational example of building scalable and maintainable web applications. It underscores the significance of balancing functionality, usability, and design in creating applications that cater to real-world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441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Caslon Pro Bold</vt:lpstr>
      <vt:lpstr>Arial</vt:lpstr>
      <vt:lpstr>Arial Unicode MS</vt:lpstr>
      <vt:lpstr>Trebuchet MS</vt:lpstr>
      <vt:lpstr>Wingdings 3</vt:lpstr>
      <vt:lpstr>Facet</vt:lpstr>
      <vt:lpstr>To-Do List Website</vt:lpstr>
      <vt:lpstr>Introduction</vt:lpstr>
      <vt:lpstr>Technologies Used</vt:lpstr>
      <vt:lpstr>Features of the To-Do List Website</vt:lpstr>
      <vt:lpstr>PowerPoint Presentation</vt:lpstr>
      <vt:lpstr>PowerPoint Presentation</vt:lpstr>
      <vt:lpstr>PowerPoint Presentation</vt:lpstr>
      <vt:lpstr>Challenges Faced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Gaurav Sahu</dc:creator>
  <cp:keywords/>
  <dc:description>generated using python-pptx</dc:description>
  <cp:lastModifiedBy>Gaurav Sahu</cp:lastModifiedBy>
  <cp:revision>3</cp:revision>
  <dcterms:created xsi:type="dcterms:W3CDTF">2013-01-27T09:14:16Z</dcterms:created>
  <dcterms:modified xsi:type="dcterms:W3CDTF">2024-12-06T07:47:08Z</dcterms:modified>
  <cp:category/>
</cp:coreProperties>
</file>