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03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9A7B0-DA45-440C-92D4-AA5306E0C43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8752C29-20FD-4AFB-BF5A-A38BC0D976F1}">
      <dgm:prSet phldrT="[Text]"/>
      <dgm:spPr/>
      <dgm:t>
        <a:bodyPr/>
        <a:lstStyle/>
        <a:p>
          <a:r>
            <a:rPr lang="en-IN" dirty="0" smtClean="0"/>
            <a:t>Generation of Simulation models.</a:t>
          </a:r>
          <a:endParaRPr lang="en-IN" dirty="0"/>
        </a:p>
      </dgm:t>
    </dgm:pt>
    <dgm:pt modelId="{2BBF52EB-8CB3-4BDF-9842-4DB0A9D98067}" type="parTrans" cxnId="{543FA739-4CEF-47E5-A095-559A5A77B4C2}">
      <dgm:prSet/>
      <dgm:spPr/>
      <dgm:t>
        <a:bodyPr/>
        <a:lstStyle/>
        <a:p>
          <a:endParaRPr lang="en-IN"/>
        </a:p>
      </dgm:t>
    </dgm:pt>
    <dgm:pt modelId="{70257986-B822-4DCF-B59C-DDB1E2E548C2}" type="sibTrans" cxnId="{543FA739-4CEF-47E5-A095-559A5A77B4C2}">
      <dgm:prSet/>
      <dgm:spPr/>
      <dgm:t>
        <a:bodyPr/>
        <a:lstStyle/>
        <a:p>
          <a:endParaRPr lang="en-IN"/>
        </a:p>
      </dgm:t>
    </dgm:pt>
    <dgm:pt modelId="{696566F4-82CC-44D1-8C93-E6D347C53246}">
      <dgm:prSet phldrT="[Text]"/>
      <dgm:spPr/>
      <dgm:t>
        <a:bodyPr/>
        <a:lstStyle/>
        <a:p>
          <a:r>
            <a:rPr lang="en-IN" dirty="0" smtClean="0"/>
            <a:t>Collection of Simulation Data</a:t>
          </a:r>
          <a:endParaRPr lang="en-IN" dirty="0"/>
        </a:p>
      </dgm:t>
    </dgm:pt>
    <dgm:pt modelId="{E03E5BF3-EFE9-4EB6-BBBC-1F118983C076}" type="parTrans" cxnId="{6585BC3A-B9B2-4C8D-9F30-82E1D8033CBC}">
      <dgm:prSet/>
      <dgm:spPr/>
      <dgm:t>
        <a:bodyPr/>
        <a:lstStyle/>
        <a:p>
          <a:endParaRPr lang="en-IN"/>
        </a:p>
      </dgm:t>
    </dgm:pt>
    <dgm:pt modelId="{B8113B08-AB8D-485B-8819-7742A2C7BFBA}" type="sibTrans" cxnId="{6585BC3A-B9B2-4C8D-9F30-82E1D8033CBC}">
      <dgm:prSet/>
      <dgm:spPr/>
      <dgm:t>
        <a:bodyPr/>
        <a:lstStyle/>
        <a:p>
          <a:endParaRPr lang="en-IN"/>
        </a:p>
      </dgm:t>
    </dgm:pt>
    <dgm:pt modelId="{CA1C9F7E-53D5-49F6-A247-9FE5AE298D78}">
      <dgm:prSet phldrT="[Text]"/>
      <dgm:spPr/>
      <dgm:t>
        <a:bodyPr/>
        <a:lstStyle/>
        <a:p>
          <a:r>
            <a:rPr lang="en-IN" dirty="0" smtClean="0"/>
            <a:t>Collection of Actual data</a:t>
          </a:r>
          <a:endParaRPr lang="en-IN" dirty="0"/>
        </a:p>
      </dgm:t>
    </dgm:pt>
    <dgm:pt modelId="{575D1F69-980E-44E3-827A-675012F72496}" type="parTrans" cxnId="{2F1772EE-699F-4AC7-B9A2-2A560242B54F}">
      <dgm:prSet/>
      <dgm:spPr/>
      <dgm:t>
        <a:bodyPr/>
        <a:lstStyle/>
        <a:p>
          <a:endParaRPr lang="en-IN"/>
        </a:p>
      </dgm:t>
    </dgm:pt>
    <dgm:pt modelId="{C8D76D58-84B8-46B5-BA9B-39A18B25A440}" type="sibTrans" cxnId="{2F1772EE-699F-4AC7-B9A2-2A560242B54F}">
      <dgm:prSet/>
      <dgm:spPr/>
      <dgm:t>
        <a:bodyPr/>
        <a:lstStyle/>
        <a:p>
          <a:endParaRPr lang="en-IN"/>
        </a:p>
      </dgm:t>
    </dgm:pt>
    <dgm:pt modelId="{DDD21A60-176C-4DDE-AC75-AD33FE7C2657}">
      <dgm:prSet phldrT="[Text]"/>
      <dgm:spPr/>
      <dgm:t>
        <a:bodyPr/>
        <a:lstStyle/>
        <a:p>
          <a:r>
            <a:rPr lang="en-IN" dirty="0" smtClean="0"/>
            <a:t>Optimization of the traffic signal</a:t>
          </a:r>
          <a:endParaRPr lang="en-IN" dirty="0"/>
        </a:p>
      </dgm:t>
    </dgm:pt>
    <dgm:pt modelId="{FD4C56A4-2381-4D0C-9CEB-3B16F75FA54A}" type="parTrans" cxnId="{56CF1B88-3DB9-4AF5-94E5-E48DEE785752}">
      <dgm:prSet/>
      <dgm:spPr/>
      <dgm:t>
        <a:bodyPr/>
        <a:lstStyle/>
        <a:p>
          <a:endParaRPr lang="en-IN"/>
        </a:p>
      </dgm:t>
    </dgm:pt>
    <dgm:pt modelId="{7C9E023B-0ABE-4E84-A222-2BC07CBE2F47}" type="sibTrans" cxnId="{56CF1B88-3DB9-4AF5-94E5-E48DEE785752}">
      <dgm:prSet custScaleY="193926" custLinFactX="-216791" custLinFactNeighborX="-300000" custLinFactNeighborY="-64331"/>
      <dgm:spPr/>
      <dgm:t>
        <a:bodyPr/>
        <a:lstStyle/>
        <a:p>
          <a:endParaRPr lang="en-IN"/>
        </a:p>
      </dgm:t>
    </dgm:pt>
    <dgm:pt modelId="{34D54D9C-4AA4-4D2C-9771-70869D5A15ED}" type="pres">
      <dgm:prSet presAssocID="{B1A9A7B0-DA45-440C-92D4-AA5306E0C43E}" presName="outerComposite" presStyleCnt="0">
        <dgm:presLayoutVars>
          <dgm:chMax val="5"/>
          <dgm:dir/>
          <dgm:resizeHandles val="exact"/>
        </dgm:presLayoutVars>
      </dgm:prSet>
      <dgm:spPr/>
    </dgm:pt>
    <dgm:pt modelId="{65826328-6BFB-42FD-931E-A951D06C17B6}" type="pres">
      <dgm:prSet presAssocID="{B1A9A7B0-DA45-440C-92D4-AA5306E0C43E}" presName="dummyMaxCanvas" presStyleCnt="0">
        <dgm:presLayoutVars/>
      </dgm:prSet>
      <dgm:spPr/>
    </dgm:pt>
    <dgm:pt modelId="{259078C5-DB96-47DD-AE78-0E221D1F7F27}" type="pres">
      <dgm:prSet presAssocID="{B1A9A7B0-DA45-440C-92D4-AA5306E0C43E}" presName="FourNodes_1" presStyleLbl="node1" presStyleIdx="0" presStyleCnt="4" custScaleX="22722" custLinFactNeighborX="-28705" custLinFactNeighborY="28039">
        <dgm:presLayoutVars>
          <dgm:bulletEnabled val="1"/>
        </dgm:presLayoutVars>
      </dgm:prSet>
      <dgm:spPr/>
    </dgm:pt>
    <dgm:pt modelId="{DE4194B6-E721-4FDE-AEBE-F4E537AA50D0}" type="pres">
      <dgm:prSet presAssocID="{B1A9A7B0-DA45-440C-92D4-AA5306E0C43E}" presName="FourNodes_2" presStyleLbl="node1" presStyleIdx="1" presStyleCnt="4" custScaleX="22538" custLinFactNeighborX="-35667" custLinFactNeighborY="82956">
        <dgm:presLayoutVars>
          <dgm:bulletEnabled val="1"/>
        </dgm:presLayoutVars>
      </dgm:prSet>
      <dgm:spPr/>
    </dgm:pt>
    <dgm:pt modelId="{F5D6D454-8629-49CA-A721-43B266828AC4}" type="pres">
      <dgm:prSet presAssocID="{B1A9A7B0-DA45-440C-92D4-AA5306E0C43E}" presName="FourNodes_3" presStyleLbl="node1" presStyleIdx="2" presStyleCnt="4" custScaleX="40125" custLinFactY="-100000" custLinFactNeighborX="2029" custLinFactNeighborY="-106404">
        <dgm:presLayoutVars>
          <dgm:bulletEnabled val="1"/>
        </dgm:presLayoutVars>
      </dgm:prSet>
      <dgm:spPr/>
    </dgm:pt>
    <dgm:pt modelId="{078A4E6B-78FE-4223-8BC2-C01F7F64AAC3}" type="pres">
      <dgm:prSet presAssocID="{B1A9A7B0-DA45-440C-92D4-AA5306E0C43E}" presName="FourNodes_4" presStyleLbl="node1" presStyleIdx="3" presStyleCnt="4" custScaleX="41766" custLinFactNeighborX="-21595" custLinFactNeighborY="-198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6CA44F-67D2-474E-8697-58403AD676A1}" type="pres">
      <dgm:prSet presAssocID="{B1A9A7B0-DA45-440C-92D4-AA5306E0C43E}" presName="FourConn_1-2" presStyleLbl="fgAccFollowNode1" presStyleIdx="0" presStyleCnt="3" custScaleY="149771" custLinFactX="-412259" custLinFactNeighborX="-500000" custLinFactNeighborY="69327">
        <dgm:presLayoutVars>
          <dgm:bulletEnabled val="1"/>
        </dgm:presLayoutVars>
      </dgm:prSet>
      <dgm:spPr/>
    </dgm:pt>
    <dgm:pt modelId="{A714564B-0DF7-4A63-B5FC-05F3D4A48DD7}" type="pres">
      <dgm:prSet presAssocID="{B1A9A7B0-DA45-440C-92D4-AA5306E0C43E}" presName="FourConn_2-3" presStyleLbl="fgAccFollowNode1" presStyleIdx="1" presStyleCnt="3" custScaleY="342050" custLinFactX="-286944" custLinFactNeighborX="-300000" custLinFactNeighborY="-5065">
        <dgm:presLayoutVars>
          <dgm:bulletEnabled val="1"/>
        </dgm:presLayoutVars>
      </dgm:prSet>
      <dgm:spPr/>
    </dgm:pt>
    <dgm:pt modelId="{17D3A52C-AD8E-4682-AE3C-843DAEE21EC3}" type="pres">
      <dgm:prSet presAssocID="{B1A9A7B0-DA45-440C-92D4-AA5306E0C43E}" presName="FourConn_3-4" presStyleLbl="fgAccFollowNode1" presStyleIdx="2" presStyleCnt="3" custAng="0" custFlipVert="0" custScaleY="219315" custLinFactX="-505700" custLinFactNeighborX="-600000" custLinFactNeighborY="-36528">
        <dgm:presLayoutVars>
          <dgm:bulletEnabled val="1"/>
        </dgm:presLayoutVars>
      </dgm:prSet>
      <dgm:spPr/>
    </dgm:pt>
    <dgm:pt modelId="{9ABD67D9-D511-43B7-8346-176B2C22B2ED}" type="pres">
      <dgm:prSet presAssocID="{B1A9A7B0-DA45-440C-92D4-AA5306E0C43E}" presName="FourNodes_1_text" presStyleLbl="node1" presStyleIdx="3" presStyleCnt="4">
        <dgm:presLayoutVars>
          <dgm:bulletEnabled val="1"/>
        </dgm:presLayoutVars>
      </dgm:prSet>
      <dgm:spPr/>
    </dgm:pt>
    <dgm:pt modelId="{BCBBAA22-879A-4CC4-9C3C-41C3D772CBB5}" type="pres">
      <dgm:prSet presAssocID="{B1A9A7B0-DA45-440C-92D4-AA5306E0C43E}" presName="FourNodes_2_text" presStyleLbl="node1" presStyleIdx="3" presStyleCnt="4">
        <dgm:presLayoutVars>
          <dgm:bulletEnabled val="1"/>
        </dgm:presLayoutVars>
      </dgm:prSet>
      <dgm:spPr/>
    </dgm:pt>
    <dgm:pt modelId="{0E3A23A4-4101-491E-BFE0-CE4256DD61F4}" type="pres">
      <dgm:prSet presAssocID="{B1A9A7B0-DA45-440C-92D4-AA5306E0C43E}" presName="FourNodes_3_text" presStyleLbl="node1" presStyleIdx="3" presStyleCnt="4">
        <dgm:presLayoutVars>
          <dgm:bulletEnabled val="1"/>
        </dgm:presLayoutVars>
      </dgm:prSet>
      <dgm:spPr/>
    </dgm:pt>
    <dgm:pt modelId="{63FBDE1F-B77A-42F5-9A0B-D049BCA53B7D}" type="pres">
      <dgm:prSet presAssocID="{B1A9A7B0-DA45-440C-92D4-AA5306E0C43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03F709A-E823-4FD8-9FD4-D067A9F4D044}" type="presOf" srcId="{B8113B08-AB8D-485B-8819-7742A2C7BFBA}" destId="{A714564B-0DF7-4A63-B5FC-05F3D4A48DD7}" srcOrd="0" destOrd="0" presId="urn:microsoft.com/office/officeart/2005/8/layout/vProcess5"/>
    <dgm:cxn modelId="{543FA739-4CEF-47E5-A095-559A5A77B4C2}" srcId="{B1A9A7B0-DA45-440C-92D4-AA5306E0C43E}" destId="{F8752C29-20FD-4AFB-BF5A-A38BC0D976F1}" srcOrd="0" destOrd="0" parTransId="{2BBF52EB-8CB3-4BDF-9842-4DB0A9D98067}" sibTransId="{70257986-B822-4DCF-B59C-DDB1E2E548C2}"/>
    <dgm:cxn modelId="{56CF1B88-3DB9-4AF5-94E5-E48DEE785752}" srcId="{B1A9A7B0-DA45-440C-92D4-AA5306E0C43E}" destId="{DDD21A60-176C-4DDE-AC75-AD33FE7C2657}" srcOrd="3" destOrd="0" parTransId="{FD4C56A4-2381-4D0C-9CEB-3B16F75FA54A}" sibTransId="{7C9E023B-0ABE-4E84-A222-2BC07CBE2F47}"/>
    <dgm:cxn modelId="{158F504F-C746-4583-B189-FFA30E062E25}" type="presOf" srcId="{B1A9A7B0-DA45-440C-92D4-AA5306E0C43E}" destId="{34D54D9C-4AA4-4D2C-9771-70869D5A15ED}" srcOrd="0" destOrd="0" presId="urn:microsoft.com/office/officeart/2005/8/layout/vProcess5"/>
    <dgm:cxn modelId="{70E9A0BF-2FEE-4ADC-BB95-EE5EA5A51620}" type="presOf" srcId="{F8752C29-20FD-4AFB-BF5A-A38BC0D976F1}" destId="{9ABD67D9-D511-43B7-8346-176B2C22B2ED}" srcOrd="1" destOrd="0" presId="urn:microsoft.com/office/officeart/2005/8/layout/vProcess5"/>
    <dgm:cxn modelId="{9E8A70DD-F76F-4918-80A2-CED46BA79DAD}" type="presOf" srcId="{CA1C9F7E-53D5-49F6-A247-9FE5AE298D78}" destId="{0E3A23A4-4101-491E-BFE0-CE4256DD61F4}" srcOrd="1" destOrd="0" presId="urn:microsoft.com/office/officeart/2005/8/layout/vProcess5"/>
    <dgm:cxn modelId="{A8702DC0-ED88-4DB5-BF46-2FF4BA98E22D}" type="presOf" srcId="{F8752C29-20FD-4AFB-BF5A-A38BC0D976F1}" destId="{259078C5-DB96-47DD-AE78-0E221D1F7F27}" srcOrd="0" destOrd="0" presId="urn:microsoft.com/office/officeart/2005/8/layout/vProcess5"/>
    <dgm:cxn modelId="{FE40B260-283A-4922-827F-5CCC9F2B88A0}" type="presOf" srcId="{DDD21A60-176C-4DDE-AC75-AD33FE7C2657}" destId="{63FBDE1F-B77A-42F5-9A0B-D049BCA53B7D}" srcOrd="1" destOrd="0" presId="urn:microsoft.com/office/officeart/2005/8/layout/vProcess5"/>
    <dgm:cxn modelId="{5C987503-E1DC-4486-80B4-2F676EA26FD8}" type="presOf" srcId="{CA1C9F7E-53D5-49F6-A247-9FE5AE298D78}" destId="{F5D6D454-8629-49CA-A721-43B266828AC4}" srcOrd="0" destOrd="0" presId="urn:microsoft.com/office/officeart/2005/8/layout/vProcess5"/>
    <dgm:cxn modelId="{13A2E9D7-F284-4BAE-85F1-0A03ADA7BC5E}" type="presOf" srcId="{696566F4-82CC-44D1-8C93-E6D347C53246}" destId="{BCBBAA22-879A-4CC4-9C3C-41C3D772CBB5}" srcOrd="1" destOrd="0" presId="urn:microsoft.com/office/officeart/2005/8/layout/vProcess5"/>
    <dgm:cxn modelId="{2F1772EE-699F-4AC7-B9A2-2A560242B54F}" srcId="{B1A9A7B0-DA45-440C-92D4-AA5306E0C43E}" destId="{CA1C9F7E-53D5-49F6-A247-9FE5AE298D78}" srcOrd="2" destOrd="0" parTransId="{575D1F69-980E-44E3-827A-675012F72496}" sibTransId="{C8D76D58-84B8-46B5-BA9B-39A18B25A440}"/>
    <dgm:cxn modelId="{AC66622C-F492-4690-9936-2D17F782150B}" type="presOf" srcId="{C8D76D58-84B8-46B5-BA9B-39A18B25A440}" destId="{17D3A52C-AD8E-4682-AE3C-843DAEE21EC3}" srcOrd="0" destOrd="0" presId="urn:microsoft.com/office/officeart/2005/8/layout/vProcess5"/>
    <dgm:cxn modelId="{332B90DE-1CB4-4F92-84C8-CC454F1D90A4}" type="presOf" srcId="{DDD21A60-176C-4DDE-AC75-AD33FE7C2657}" destId="{078A4E6B-78FE-4223-8BC2-C01F7F64AAC3}" srcOrd="0" destOrd="0" presId="urn:microsoft.com/office/officeart/2005/8/layout/vProcess5"/>
    <dgm:cxn modelId="{8AF4F92A-0556-42E8-830B-81030E3F0E5C}" type="presOf" srcId="{70257986-B822-4DCF-B59C-DDB1E2E548C2}" destId="{E76CA44F-67D2-474E-8697-58403AD676A1}" srcOrd="0" destOrd="0" presId="urn:microsoft.com/office/officeart/2005/8/layout/vProcess5"/>
    <dgm:cxn modelId="{BF5D0B33-60FA-4E16-A51E-CA81AF93E056}" type="presOf" srcId="{696566F4-82CC-44D1-8C93-E6D347C53246}" destId="{DE4194B6-E721-4FDE-AEBE-F4E537AA50D0}" srcOrd="0" destOrd="0" presId="urn:microsoft.com/office/officeart/2005/8/layout/vProcess5"/>
    <dgm:cxn modelId="{6585BC3A-B9B2-4C8D-9F30-82E1D8033CBC}" srcId="{B1A9A7B0-DA45-440C-92D4-AA5306E0C43E}" destId="{696566F4-82CC-44D1-8C93-E6D347C53246}" srcOrd="1" destOrd="0" parTransId="{E03E5BF3-EFE9-4EB6-BBBC-1F118983C076}" sibTransId="{B8113B08-AB8D-485B-8819-7742A2C7BFBA}"/>
    <dgm:cxn modelId="{62BF2361-EF9E-4059-B84F-8D5BD602C20F}" type="presParOf" srcId="{34D54D9C-4AA4-4D2C-9771-70869D5A15ED}" destId="{65826328-6BFB-42FD-931E-A951D06C17B6}" srcOrd="0" destOrd="0" presId="urn:microsoft.com/office/officeart/2005/8/layout/vProcess5"/>
    <dgm:cxn modelId="{F5FCC9E1-2211-467A-9400-88A8100A8C98}" type="presParOf" srcId="{34D54D9C-4AA4-4D2C-9771-70869D5A15ED}" destId="{259078C5-DB96-47DD-AE78-0E221D1F7F27}" srcOrd="1" destOrd="0" presId="urn:microsoft.com/office/officeart/2005/8/layout/vProcess5"/>
    <dgm:cxn modelId="{9C24B434-4F36-4AB3-A8EF-C213A8BA89DF}" type="presParOf" srcId="{34D54D9C-4AA4-4D2C-9771-70869D5A15ED}" destId="{DE4194B6-E721-4FDE-AEBE-F4E537AA50D0}" srcOrd="2" destOrd="0" presId="urn:microsoft.com/office/officeart/2005/8/layout/vProcess5"/>
    <dgm:cxn modelId="{97D9F303-DB41-412D-B2CE-796AAF9EA8C1}" type="presParOf" srcId="{34D54D9C-4AA4-4D2C-9771-70869D5A15ED}" destId="{F5D6D454-8629-49CA-A721-43B266828AC4}" srcOrd="3" destOrd="0" presId="urn:microsoft.com/office/officeart/2005/8/layout/vProcess5"/>
    <dgm:cxn modelId="{DD878E5C-ACE3-4B6B-AB4F-C78F75D5692D}" type="presParOf" srcId="{34D54D9C-4AA4-4D2C-9771-70869D5A15ED}" destId="{078A4E6B-78FE-4223-8BC2-C01F7F64AAC3}" srcOrd="4" destOrd="0" presId="urn:microsoft.com/office/officeart/2005/8/layout/vProcess5"/>
    <dgm:cxn modelId="{8319338D-A53D-451F-9E2C-2CC8A49518A4}" type="presParOf" srcId="{34D54D9C-4AA4-4D2C-9771-70869D5A15ED}" destId="{E76CA44F-67D2-474E-8697-58403AD676A1}" srcOrd="5" destOrd="0" presId="urn:microsoft.com/office/officeart/2005/8/layout/vProcess5"/>
    <dgm:cxn modelId="{94E5CF15-3632-4485-8AAB-160BD8C058B6}" type="presParOf" srcId="{34D54D9C-4AA4-4D2C-9771-70869D5A15ED}" destId="{A714564B-0DF7-4A63-B5FC-05F3D4A48DD7}" srcOrd="6" destOrd="0" presId="urn:microsoft.com/office/officeart/2005/8/layout/vProcess5"/>
    <dgm:cxn modelId="{8553CBF8-4CB4-4973-B8E6-BECC82BF5295}" type="presParOf" srcId="{34D54D9C-4AA4-4D2C-9771-70869D5A15ED}" destId="{17D3A52C-AD8E-4682-AE3C-843DAEE21EC3}" srcOrd="7" destOrd="0" presId="urn:microsoft.com/office/officeart/2005/8/layout/vProcess5"/>
    <dgm:cxn modelId="{38131A1A-3E5F-4C98-8084-5723CF975764}" type="presParOf" srcId="{34D54D9C-4AA4-4D2C-9771-70869D5A15ED}" destId="{9ABD67D9-D511-43B7-8346-176B2C22B2ED}" srcOrd="8" destOrd="0" presId="urn:microsoft.com/office/officeart/2005/8/layout/vProcess5"/>
    <dgm:cxn modelId="{2DDACA72-0E9A-47EA-ABB2-B8D1BDD8A1AA}" type="presParOf" srcId="{34D54D9C-4AA4-4D2C-9771-70869D5A15ED}" destId="{BCBBAA22-879A-4CC4-9C3C-41C3D772CBB5}" srcOrd="9" destOrd="0" presId="urn:microsoft.com/office/officeart/2005/8/layout/vProcess5"/>
    <dgm:cxn modelId="{EDA76A6B-CFF8-4247-88FE-9836E6A5700B}" type="presParOf" srcId="{34D54D9C-4AA4-4D2C-9771-70869D5A15ED}" destId="{0E3A23A4-4101-491E-BFE0-CE4256DD61F4}" srcOrd="10" destOrd="0" presId="urn:microsoft.com/office/officeart/2005/8/layout/vProcess5"/>
    <dgm:cxn modelId="{0CBC40AF-64ED-4057-8F92-C4B6431F4F24}" type="presParOf" srcId="{34D54D9C-4AA4-4D2C-9771-70869D5A15ED}" destId="{63FBDE1F-B77A-42F5-9A0B-D049BCA53B7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CCFEC-B479-45AC-80EB-E225119A399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CE81BA-876D-42BE-875F-75E9A147437C}">
      <dgm:prSet phldrT="[Text]"/>
      <dgm:spPr/>
      <dgm:t>
        <a:bodyPr/>
        <a:lstStyle/>
        <a:p>
          <a:r>
            <a:rPr lang="en-IN" dirty="0" smtClean="0"/>
            <a:t>Signal Timing</a:t>
          </a:r>
          <a:endParaRPr lang="en-IN" dirty="0"/>
        </a:p>
      </dgm:t>
    </dgm:pt>
    <dgm:pt modelId="{20C0A2EB-ECAF-4367-B1EA-357DFE6A22C4}" type="parTrans" cxnId="{41D74CD2-1315-46FD-A5EF-B293E0528F7B}">
      <dgm:prSet/>
      <dgm:spPr/>
      <dgm:t>
        <a:bodyPr/>
        <a:lstStyle/>
        <a:p>
          <a:endParaRPr lang="en-IN"/>
        </a:p>
      </dgm:t>
    </dgm:pt>
    <dgm:pt modelId="{4B3166FB-1DBE-4762-BFE7-B3228812BB2F}" type="sibTrans" cxnId="{41D74CD2-1315-46FD-A5EF-B293E0528F7B}">
      <dgm:prSet/>
      <dgm:spPr/>
      <dgm:t>
        <a:bodyPr/>
        <a:lstStyle/>
        <a:p>
          <a:endParaRPr lang="en-IN"/>
        </a:p>
      </dgm:t>
    </dgm:pt>
    <dgm:pt modelId="{5DD6FA3F-9D9C-4183-BFC3-71942061564D}">
      <dgm:prSet phldrT="[Text]"/>
      <dgm:spPr/>
      <dgm:t>
        <a:bodyPr/>
        <a:lstStyle/>
        <a:p>
          <a:r>
            <a:rPr lang="en-IN" dirty="0" smtClean="0"/>
            <a:t>Number of vehicles crossing the intersection.</a:t>
          </a:r>
          <a:endParaRPr lang="en-IN" dirty="0"/>
        </a:p>
      </dgm:t>
    </dgm:pt>
    <dgm:pt modelId="{37EEFBD7-93D7-4B15-8531-31E43D1E2233}" type="parTrans" cxnId="{CE329346-17EE-46EB-A80D-C8B1F82F6C7D}">
      <dgm:prSet/>
      <dgm:spPr/>
      <dgm:t>
        <a:bodyPr/>
        <a:lstStyle/>
        <a:p>
          <a:endParaRPr lang="en-IN"/>
        </a:p>
      </dgm:t>
    </dgm:pt>
    <dgm:pt modelId="{C86FE626-7D3E-4A15-A1DD-3EF9B88E0DBF}" type="sibTrans" cxnId="{CE329346-17EE-46EB-A80D-C8B1F82F6C7D}">
      <dgm:prSet/>
      <dgm:spPr/>
      <dgm:t>
        <a:bodyPr/>
        <a:lstStyle/>
        <a:p>
          <a:endParaRPr lang="en-IN"/>
        </a:p>
      </dgm:t>
    </dgm:pt>
    <dgm:pt modelId="{178EB51B-6C55-4BA1-9C43-6517F2207CB7}">
      <dgm:prSet phldrT="[Text]"/>
      <dgm:spPr/>
      <dgm:t>
        <a:bodyPr/>
        <a:lstStyle/>
        <a:p>
          <a:r>
            <a:rPr lang="en-IN" dirty="0" smtClean="0"/>
            <a:t>Distribution of traffic arrival. </a:t>
          </a:r>
          <a:endParaRPr lang="en-IN" dirty="0"/>
        </a:p>
      </dgm:t>
    </dgm:pt>
    <dgm:pt modelId="{1B803084-4AA9-4924-B10D-7AAFB8840729}" type="parTrans" cxnId="{3BBCDB7C-E182-460A-BE4B-BA643EEFAB67}">
      <dgm:prSet/>
      <dgm:spPr/>
      <dgm:t>
        <a:bodyPr/>
        <a:lstStyle/>
        <a:p>
          <a:endParaRPr lang="en-IN"/>
        </a:p>
      </dgm:t>
    </dgm:pt>
    <dgm:pt modelId="{8BCC3805-5BDA-4ECB-99A6-DDBC811D8434}" type="sibTrans" cxnId="{3BBCDB7C-E182-460A-BE4B-BA643EEFAB67}">
      <dgm:prSet/>
      <dgm:spPr/>
      <dgm:t>
        <a:bodyPr/>
        <a:lstStyle/>
        <a:p>
          <a:endParaRPr lang="en-IN"/>
        </a:p>
      </dgm:t>
    </dgm:pt>
    <dgm:pt modelId="{35E759EB-6E6D-4087-A2E2-6C0A371890EA}">
      <dgm:prSet phldrT="[Text]"/>
      <dgm:spPr/>
      <dgm:t>
        <a:bodyPr/>
        <a:lstStyle/>
        <a:p>
          <a:r>
            <a:rPr lang="en-IN" dirty="0" smtClean="0"/>
            <a:t>Queue length of all directions</a:t>
          </a:r>
          <a:endParaRPr lang="en-IN" dirty="0"/>
        </a:p>
      </dgm:t>
    </dgm:pt>
    <dgm:pt modelId="{67DA1A17-B89E-4CE7-9551-C98CC985CAA3}" type="parTrans" cxnId="{015271DF-BB0A-4295-9B52-241D3A3E5DA9}">
      <dgm:prSet/>
      <dgm:spPr/>
      <dgm:t>
        <a:bodyPr/>
        <a:lstStyle/>
        <a:p>
          <a:endParaRPr lang="en-IN"/>
        </a:p>
      </dgm:t>
    </dgm:pt>
    <dgm:pt modelId="{82FBD4F0-E2FC-4831-8538-68AF82C94A29}" type="sibTrans" cxnId="{015271DF-BB0A-4295-9B52-241D3A3E5DA9}">
      <dgm:prSet/>
      <dgm:spPr/>
      <dgm:t>
        <a:bodyPr/>
        <a:lstStyle/>
        <a:p>
          <a:endParaRPr lang="en-IN"/>
        </a:p>
      </dgm:t>
    </dgm:pt>
    <dgm:pt modelId="{BBFC6589-60B1-488A-A39E-7159BA4C3341}" type="pres">
      <dgm:prSet presAssocID="{407CCFEC-B479-45AC-80EB-E225119A3990}" presName="diagram" presStyleCnt="0">
        <dgm:presLayoutVars>
          <dgm:dir/>
          <dgm:resizeHandles val="exact"/>
        </dgm:presLayoutVars>
      </dgm:prSet>
      <dgm:spPr/>
    </dgm:pt>
    <dgm:pt modelId="{DEDD6075-E6B2-4D6F-BC4F-3D6B5B4B4672}" type="pres">
      <dgm:prSet presAssocID="{ADCE81BA-876D-42BE-875F-75E9A147437C}" presName="node" presStyleLbl="node1" presStyleIdx="0" presStyleCnt="4" custScaleX="121894">
        <dgm:presLayoutVars>
          <dgm:bulletEnabled val="1"/>
        </dgm:presLayoutVars>
      </dgm:prSet>
      <dgm:spPr/>
    </dgm:pt>
    <dgm:pt modelId="{2767AFA7-659D-4B64-89CF-C6D61A19EF86}" type="pres">
      <dgm:prSet presAssocID="{4B3166FB-1DBE-4762-BFE7-B3228812BB2F}" presName="sibTrans" presStyleCnt="0"/>
      <dgm:spPr/>
    </dgm:pt>
    <dgm:pt modelId="{55C5B163-D97C-4C22-9954-A7F489AF572B}" type="pres">
      <dgm:prSet presAssocID="{5DD6FA3F-9D9C-4183-BFC3-71942061564D}" presName="node" presStyleLbl="node1" presStyleIdx="1" presStyleCnt="4" custScaleX="1655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0E06AD-9232-4303-A30F-031971F6ADCA}" type="pres">
      <dgm:prSet presAssocID="{C86FE626-7D3E-4A15-A1DD-3EF9B88E0DBF}" presName="sibTrans" presStyleCnt="0"/>
      <dgm:spPr/>
    </dgm:pt>
    <dgm:pt modelId="{3B747C7A-712B-44EB-B67B-1111D7BAB9AD}" type="pres">
      <dgm:prSet presAssocID="{178EB51B-6C55-4BA1-9C43-6517F2207CB7}" presName="node" presStyleLbl="node1" presStyleIdx="2" presStyleCnt="4" custScaleX="1111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B2862E-525D-47FA-911D-994C75637C0D}" type="pres">
      <dgm:prSet presAssocID="{8BCC3805-5BDA-4ECB-99A6-DDBC811D8434}" presName="sibTrans" presStyleCnt="0"/>
      <dgm:spPr/>
    </dgm:pt>
    <dgm:pt modelId="{48A179D3-914D-4BB6-9B8B-34B7545C56D3}" type="pres">
      <dgm:prSet presAssocID="{35E759EB-6E6D-4087-A2E2-6C0A371890EA}" presName="node" presStyleLbl="node1" presStyleIdx="3" presStyleCnt="4" custScaleX="147049">
        <dgm:presLayoutVars>
          <dgm:bulletEnabled val="1"/>
        </dgm:presLayoutVars>
      </dgm:prSet>
      <dgm:spPr/>
    </dgm:pt>
  </dgm:ptLst>
  <dgm:cxnLst>
    <dgm:cxn modelId="{9BC8CA67-4DA2-4647-B770-D4B11677D3B9}" type="presOf" srcId="{35E759EB-6E6D-4087-A2E2-6C0A371890EA}" destId="{48A179D3-914D-4BB6-9B8B-34B7545C56D3}" srcOrd="0" destOrd="0" presId="urn:microsoft.com/office/officeart/2005/8/layout/default"/>
    <dgm:cxn modelId="{CE329346-17EE-46EB-A80D-C8B1F82F6C7D}" srcId="{407CCFEC-B479-45AC-80EB-E225119A3990}" destId="{5DD6FA3F-9D9C-4183-BFC3-71942061564D}" srcOrd="1" destOrd="0" parTransId="{37EEFBD7-93D7-4B15-8531-31E43D1E2233}" sibTransId="{C86FE626-7D3E-4A15-A1DD-3EF9B88E0DBF}"/>
    <dgm:cxn modelId="{25C2FD20-F074-45D1-8691-2E777C51087E}" type="presOf" srcId="{5DD6FA3F-9D9C-4183-BFC3-71942061564D}" destId="{55C5B163-D97C-4C22-9954-A7F489AF572B}" srcOrd="0" destOrd="0" presId="urn:microsoft.com/office/officeart/2005/8/layout/default"/>
    <dgm:cxn modelId="{3BBCDB7C-E182-460A-BE4B-BA643EEFAB67}" srcId="{407CCFEC-B479-45AC-80EB-E225119A3990}" destId="{178EB51B-6C55-4BA1-9C43-6517F2207CB7}" srcOrd="2" destOrd="0" parTransId="{1B803084-4AA9-4924-B10D-7AAFB8840729}" sibTransId="{8BCC3805-5BDA-4ECB-99A6-DDBC811D8434}"/>
    <dgm:cxn modelId="{711636FC-D328-4C40-BC52-AB45A9FD052C}" type="presOf" srcId="{407CCFEC-B479-45AC-80EB-E225119A3990}" destId="{BBFC6589-60B1-488A-A39E-7159BA4C3341}" srcOrd="0" destOrd="0" presId="urn:microsoft.com/office/officeart/2005/8/layout/default"/>
    <dgm:cxn modelId="{41D74CD2-1315-46FD-A5EF-B293E0528F7B}" srcId="{407CCFEC-B479-45AC-80EB-E225119A3990}" destId="{ADCE81BA-876D-42BE-875F-75E9A147437C}" srcOrd="0" destOrd="0" parTransId="{20C0A2EB-ECAF-4367-B1EA-357DFE6A22C4}" sibTransId="{4B3166FB-1DBE-4762-BFE7-B3228812BB2F}"/>
    <dgm:cxn modelId="{B3D32B9F-E537-4766-B38B-F1A8841834C7}" type="presOf" srcId="{ADCE81BA-876D-42BE-875F-75E9A147437C}" destId="{DEDD6075-E6B2-4D6F-BC4F-3D6B5B4B4672}" srcOrd="0" destOrd="0" presId="urn:microsoft.com/office/officeart/2005/8/layout/default"/>
    <dgm:cxn modelId="{B15FA8F9-67DB-43C5-BD13-F5A4781421CB}" type="presOf" srcId="{178EB51B-6C55-4BA1-9C43-6517F2207CB7}" destId="{3B747C7A-712B-44EB-B67B-1111D7BAB9AD}" srcOrd="0" destOrd="0" presId="urn:microsoft.com/office/officeart/2005/8/layout/default"/>
    <dgm:cxn modelId="{015271DF-BB0A-4295-9B52-241D3A3E5DA9}" srcId="{407CCFEC-B479-45AC-80EB-E225119A3990}" destId="{35E759EB-6E6D-4087-A2E2-6C0A371890EA}" srcOrd="3" destOrd="0" parTransId="{67DA1A17-B89E-4CE7-9551-C98CC985CAA3}" sibTransId="{82FBD4F0-E2FC-4831-8538-68AF82C94A29}"/>
    <dgm:cxn modelId="{AD531888-2249-4F3A-B611-48EE26ED4AF0}" type="presParOf" srcId="{BBFC6589-60B1-488A-A39E-7159BA4C3341}" destId="{DEDD6075-E6B2-4D6F-BC4F-3D6B5B4B4672}" srcOrd="0" destOrd="0" presId="urn:microsoft.com/office/officeart/2005/8/layout/default"/>
    <dgm:cxn modelId="{5B1D64DC-7D3B-4B55-A681-EBB79F8B56BE}" type="presParOf" srcId="{BBFC6589-60B1-488A-A39E-7159BA4C3341}" destId="{2767AFA7-659D-4B64-89CF-C6D61A19EF86}" srcOrd="1" destOrd="0" presId="urn:microsoft.com/office/officeart/2005/8/layout/default"/>
    <dgm:cxn modelId="{5927BE47-D125-413E-88A6-A61C60CB25EA}" type="presParOf" srcId="{BBFC6589-60B1-488A-A39E-7159BA4C3341}" destId="{55C5B163-D97C-4C22-9954-A7F489AF572B}" srcOrd="2" destOrd="0" presId="urn:microsoft.com/office/officeart/2005/8/layout/default"/>
    <dgm:cxn modelId="{6E3D6B7E-C79E-499D-867A-2F05097B29DC}" type="presParOf" srcId="{BBFC6589-60B1-488A-A39E-7159BA4C3341}" destId="{4E0E06AD-9232-4303-A30F-031971F6ADCA}" srcOrd="3" destOrd="0" presId="urn:microsoft.com/office/officeart/2005/8/layout/default"/>
    <dgm:cxn modelId="{D2622D05-BEA8-4505-804A-C3ED3386CF67}" type="presParOf" srcId="{BBFC6589-60B1-488A-A39E-7159BA4C3341}" destId="{3B747C7A-712B-44EB-B67B-1111D7BAB9AD}" srcOrd="4" destOrd="0" presId="urn:microsoft.com/office/officeart/2005/8/layout/default"/>
    <dgm:cxn modelId="{A3DA4A43-C660-44F7-A9F3-420366121ADE}" type="presParOf" srcId="{BBFC6589-60B1-488A-A39E-7159BA4C3341}" destId="{56B2862E-525D-47FA-911D-994C75637C0D}" srcOrd="5" destOrd="0" presId="urn:microsoft.com/office/officeart/2005/8/layout/default"/>
    <dgm:cxn modelId="{6998548E-A18B-4966-AF2B-6C18648308E2}" type="presParOf" srcId="{BBFC6589-60B1-488A-A39E-7159BA4C3341}" destId="{48A179D3-914D-4BB6-9B8B-34B7545C56D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078C5-DB96-47DD-AE78-0E221D1F7F27}">
      <dsp:nvSpPr>
        <dsp:cNvPr id="0" name=""/>
        <dsp:cNvSpPr/>
      </dsp:nvSpPr>
      <dsp:spPr>
        <a:xfrm>
          <a:off x="880938" y="286573"/>
          <a:ext cx="2014966" cy="1022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Generation of Simulation models.</a:t>
          </a:r>
          <a:endParaRPr lang="en-IN" sz="1800" kern="1200" dirty="0"/>
        </a:p>
      </dsp:txBody>
      <dsp:txXfrm>
        <a:off x="910873" y="316508"/>
        <a:ext cx="1698481" cy="962184"/>
      </dsp:txXfrm>
    </dsp:sp>
    <dsp:sp modelId="{DE4194B6-E721-4FDE-AEBE-F4E537AA50D0}">
      <dsp:nvSpPr>
        <dsp:cNvPr id="0" name=""/>
        <dsp:cNvSpPr/>
      </dsp:nvSpPr>
      <dsp:spPr>
        <a:xfrm>
          <a:off x="1014400" y="2055738"/>
          <a:ext cx="1998649" cy="1022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Collection of Simulation Data</a:t>
          </a:r>
          <a:endParaRPr lang="en-IN" sz="1800" kern="1200" dirty="0"/>
        </a:p>
      </dsp:txBody>
      <dsp:txXfrm>
        <a:off x="1044335" y="2085673"/>
        <a:ext cx="1621664" cy="962184"/>
      </dsp:txXfrm>
    </dsp:sp>
    <dsp:sp modelId="{F5D6D454-8629-49CA-A721-43B266828AC4}">
      <dsp:nvSpPr>
        <dsp:cNvPr id="0" name=""/>
        <dsp:cNvSpPr/>
      </dsp:nvSpPr>
      <dsp:spPr>
        <a:xfrm>
          <a:off x="4309050" y="306203"/>
          <a:ext cx="3558249" cy="1022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Collection of Actual data</a:t>
          </a:r>
          <a:endParaRPr lang="en-IN" sz="1800" kern="1200" dirty="0"/>
        </a:p>
      </dsp:txBody>
      <dsp:txXfrm>
        <a:off x="4338985" y="336138"/>
        <a:ext cx="2938258" cy="962184"/>
      </dsp:txXfrm>
    </dsp:sp>
    <dsp:sp modelId="{078A4E6B-78FE-4223-8BC2-C01F7F64AAC3}">
      <dsp:nvSpPr>
        <dsp:cNvPr id="0" name=""/>
        <dsp:cNvSpPr/>
      </dsp:nvSpPr>
      <dsp:spPr>
        <a:xfrm>
          <a:off x="2884021" y="3420902"/>
          <a:ext cx="3703771" cy="1022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Optimization of the traffic signal</a:t>
          </a:r>
          <a:endParaRPr lang="en-IN" sz="1800" kern="1200" dirty="0"/>
        </a:p>
      </dsp:txBody>
      <dsp:txXfrm>
        <a:off x="2913956" y="3450837"/>
        <a:ext cx="3056244" cy="962184"/>
      </dsp:txXfrm>
    </dsp:sp>
    <dsp:sp modelId="{E76CA44F-67D2-474E-8697-58403AD676A1}">
      <dsp:nvSpPr>
        <dsp:cNvPr id="0" name=""/>
        <dsp:cNvSpPr/>
      </dsp:nvSpPr>
      <dsp:spPr>
        <a:xfrm>
          <a:off x="2143115" y="1078041"/>
          <a:ext cx="664335" cy="9949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500" kern="1200"/>
        </a:p>
      </dsp:txBody>
      <dsp:txXfrm>
        <a:off x="2292590" y="1078041"/>
        <a:ext cx="365385" cy="830558"/>
      </dsp:txXfrm>
    </dsp:sp>
    <dsp:sp modelId="{A714564B-0DF7-4A63-B5FC-05F3D4A48DD7}">
      <dsp:nvSpPr>
        <dsp:cNvPr id="0" name=""/>
        <dsp:cNvSpPr/>
      </dsp:nvSpPr>
      <dsp:spPr>
        <a:xfrm>
          <a:off x="5046985" y="1153022"/>
          <a:ext cx="664335" cy="22723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500" kern="1200"/>
        </a:p>
      </dsp:txBody>
      <dsp:txXfrm>
        <a:off x="5196460" y="1153022"/>
        <a:ext cx="365385" cy="2107936"/>
      </dsp:txXfrm>
    </dsp:sp>
    <dsp:sp modelId="{17D3A52C-AD8E-4682-AE3C-843DAEE21EC3}">
      <dsp:nvSpPr>
        <dsp:cNvPr id="0" name=""/>
        <dsp:cNvSpPr/>
      </dsp:nvSpPr>
      <dsp:spPr>
        <a:xfrm>
          <a:off x="2332308" y="2559571"/>
          <a:ext cx="664335" cy="14569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500" kern="1200"/>
        </a:p>
      </dsp:txBody>
      <dsp:txXfrm>
        <a:off x="2481783" y="2559571"/>
        <a:ext cx="365385" cy="1292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6075-E6B2-4D6F-BC4F-3D6B5B4B4672}">
      <dsp:nvSpPr>
        <dsp:cNvPr id="0" name=""/>
        <dsp:cNvSpPr/>
      </dsp:nvSpPr>
      <dsp:spPr>
        <a:xfrm>
          <a:off x="3187" y="508483"/>
          <a:ext cx="3839360" cy="1889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Signal Timing</a:t>
          </a:r>
          <a:endParaRPr lang="en-IN" sz="3800" kern="1200" dirty="0"/>
        </a:p>
      </dsp:txBody>
      <dsp:txXfrm>
        <a:off x="3187" y="508483"/>
        <a:ext cx="3839360" cy="1889852"/>
      </dsp:txXfrm>
    </dsp:sp>
    <dsp:sp modelId="{55C5B163-D97C-4C22-9954-A7F489AF572B}">
      <dsp:nvSpPr>
        <dsp:cNvPr id="0" name=""/>
        <dsp:cNvSpPr/>
      </dsp:nvSpPr>
      <dsp:spPr>
        <a:xfrm>
          <a:off x="4157523" y="508483"/>
          <a:ext cx="5215298" cy="1889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Number of vehicles crossing the intersection.</a:t>
          </a:r>
          <a:endParaRPr lang="en-IN" sz="3800" kern="1200" dirty="0"/>
        </a:p>
      </dsp:txBody>
      <dsp:txXfrm>
        <a:off x="4157523" y="508483"/>
        <a:ext cx="5215298" cy="1889852"/>
      </dsp:txXfrm>
    </dsp:sp>
    <dsp:sp modelId="{3B747C7A-712B-44EB-B67B-1111D7BAB9AD}">
      <dsp:nvSpPr>
        <dsp:cNvPr id="0" name=""/>
        <dsp:cNvSpPr/>
      </dsp:nvSpPr>
      <dsp:spPr>
        <a:xfrm>
          <a:off x="464327" y="2713310"/>
          <a:ext cx="3500698" cy="1889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Distribution of traffic arrival. </a:t>
          </a:r>
          <a:endParaRPr lang="en-IN" sz="3800" kern="1200" dirty="0"/>
        </a:p>
      </dsp:txBody>
      <dsp:txXfrm>
        <a:off x="464327" y="2713310"/>
        <a:ext cx="3500698" cy="1889852"/>
      </dsp:txXfrm>
    </dsp:sp>
    <dsp:sp modelId="{48A179D3-914D-4BB6-9B8B-34B7545C56D3}">
      <dsp:nvSpPr>
        <dsp:cNvPr id="0" name=""/>
        <dsp:cNvSpPr/>
      </dsp:nvSpPr>
      <dsp:spPr>
        <a:xfrm>
          <a:off x="4280001" y="2713310"/>
          <a:ext cx="4631680" cy="1889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Queue length of all directions</a:t>
          </a:r>
          <a:endParaRPr lang="en-IN" sz="3800" kern="1200" dirty="0"/>
        </a:p>
      </dsp:txBody>
      <dsp:txXfrm>
        <a:off x="4280001" y="2713310"/>
        <a:ext cx="4631680" cy="1889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50F49-0B6A-4C5F-AA81-D297AFCCF9DC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2E8F2-2747-4686-A6E7-B88A6F5A79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56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08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5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31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657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99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40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98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01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10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57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86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2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6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56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0754-70E1-45F8-9C5B-F84F7D46F4A9}" type="datetimeFigureOut">
              <a:rPr lang="en-AU" smtClean="0"/>
              <a:t>24/02/2017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0850FF-4A11-4C9B-A03F-D4121186E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45" y="726925"/>
            <a:ext cx="8574622" cy="2616199"/>
          </a:xfrm>
        </p:spPr>
        <p:txBody>
          <a:bodyPr/>
          <a:lstStyle/>
          <a:p>
            <a:r>
              <a:rPr lang="en-IN" b="1" dirty="0"/>
              <a:t>Application of simulation to a real world scenario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45" y="3343124"/>
            <a:ext cx="9524359" cy="2558913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Guide: Prof. </a:t>
            </a:r>
            <a:r>
              <a:rPr lang="en-IN" dirty="0" smtClean="0"/>
              <a:t>Shreekanth M Prabhu</a:t>
            </a:r>
          </a:p>
          <a:p>
            <a:endParaRPr lang="en-IN" dirty="0" smtClean="0"/>
          </a:p>
          <a:p>
            <a:pPr algn="l"/>
            <a:r>
              <a:rPr lang="en-IN" dirty="0" smtClean="0"/>
              <a:t>Team Members:</a:t>
            </a:r>
          </a:p>
          <a:p>
            <a:pPr algn="l"/>
            <a:r>
              <a:rPr lang="en-IN" dirty="0" smtClean="0"/>
              <a:t>Abhijeet Anand – 1PI13IS001</a:t>
            </a:r>
          </a:p>
          <a:p>
            <a:pPr algn="l"/>
            <a:r>
              <a:rPr lang="en-IN" dirty="0" smtClean="0"/>
              <a:t>Ankit – 1PI13IS023</a:t>
            </a:r>
          </a:p>
          <a:p>
            <a:pPr algn="l"/>
            <a:r>
              <a:rPr lang="en-US" dirty="0" smtClean="0"/>
              <a:t>Kishan Kishore Prasad – 1PI13IS051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61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74580"/>
            <a:ext cx="8911687" cy="797960"/>
          </a:xfrm>
        </p:spPr>
        <p:txBody>
          <a:bodyPr/>
          <a:lstStyle/>
          <a:p>
            <a:r>
              <a:rPr lang="en-US" b="1" u="sng" dirty="0" smtClean="0"/>
              <a:t>Problem Statement</a:t>
            </a:r>
            <a:endParaRPr lang="en-A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3483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To simulate and optimize the operation of a traffic signal at a four-way intersection for improving </a:t>
            </a:r>
            <a:r>
              <a:rPr lang="en-IN" sz="2800"/>
              <a:t>system </a:t>
            </a:r>
            <a:r>
              <a:rPr lang="en-IN" sz="2800" smtClean="0"/>
              <a:t>mobility, </a:t>
            </a:r>
            <a:r>
              <a:rPr lang="en-IN" sz="2800" dirty="0"/>
              <a:t>increased throughput and reduced delays.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0931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103116" cy="3777622"/>
          </a:xfrm>
        </p:spPr>
        <p:txBody>
          <a:bodyPr/>
          <a:lstStyle/>
          <a:p>
            <a:r>
              <a:rPr lang="en-IN" dirty="0" smtClean="0"/>
              <a:t>A lot of work/research has been carried out in modelling traffic scenarios.</a:t>
            </a:r>
          </a:p>
          <a:p>
            <a:pPr algn="ctr"/>
            <a:r>
              <a:rPr lang="en-IN" dirty="0" smtClean="0"/>
              <a:t>Some of the early work was done at Bell Laboratories by Barnes in his paper : </a:t>
            </a:r>
          </a:p>
          <a:p>
            <a:pPr marL="0" indent="0" algn="ctr">
              <a:buNone/>
            </a:pPr>
            <a:r>
              <a:rPr lang="en-IN" b="1" dirty="0" smtClean="0"/>
              <a:t>“ Simulation of 4-way and 2-way stop sign controlled intersections”</a:t>
            </a:r>
          </a:p>
          <a:p>
            <a:pPr marL="0" indent="0" algn="ctr">
              <a:buNone/>
            </a:pPr>
            <a:endParaRPr lang="en-IN" b="1" dirty="0" smtClean="0"/>
          </a:p>
          <a:p>
            <a:r>
              <a:rPr lang="en-IN" dirty="0" smtClean="0"/>
              <a:t>The paper discusses some basic concepts: </a:t>
            </a:r>
          </a:p>
          <a:p>
            <a:pPr lvl="1"/>
            <a:r>
              <a:rPr lang="en-IN" dirty="0" smtClean="0"/>
              <a:t>Basic assumptions about the traffic, cars. </a:t>
            </a:r>
          </a:p>
          <a:p>
            <a:pPr lvl="1"/>
            <a:r>
              <a:rPr lang="en-IN" dirty="0" smtClean="0"/>
              <a:t>Probability distributions to model the traffic : Schuhl’s Composite Exponential Distribution.</a:t>
            </a:r>
          </a:p>
          <a:p>
            <a:pPr lvl="1"/>
            <a:r>
              <a:rPr lang="en-IN" dirty="0" smtClean="0"/>
              <a:t>Permissible directions at a traffic intersection.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8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Another model is described by Soo in:</a:t>
            </a:r>
          </a:p>
          <a:p>
            <a:pPr lvl="1"/>
            <a:r>
              <a:rPr lang="en-IN" b="1" dirty="0" smtClean="0"/>
              <a:t>“Modelling </a:t>
            </a:r>
            <a:r>
              <a:rPr lang="en-IN" b="1" dirty="0"/>
              <a:t>Signalized Traffic Intersections Using SAS Simulation </a:t>
            </a:r>
            <a:r>
              <a:rPr lang="en-IN" b="1" dirty="0" smtClean="0"/>
              <a:t>Studio”.</a:t>
            </a:r>
            <a:endParaRPr lang="en-IN" b="1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Provides a simple model for 3 way and 4 way intersections.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Elicits the various parameters and permissible directions on traffic intersections.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5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view on microscopic traffic simulation is given in:</a:t>
            </a:r>
          </a:p>
          <a:p>
            <a:r>
              <a:rPr lang="en-IN" b="1" dirty="0" smtClean="0"/>
              <a:t> “Microscopic </a:t>
            </a:r>
            <a:r>
              <a:rPr lang="en-IN" b="1" dirty="0"/>
              <a:t>traﬃc ﬂow </a:t>
            </a:r>
            <a:r>
              <a:rPr lang="en-IN" b="1" dirty="0" smtClean="0"/>
              <a:t>modelling”.</a:t>
            </a:r>
          </a:p>
          <a:p>
            <a:r>
              <a:rPr lang="en-IN" dirty="0" smtClean="0"/>
              <a:t>Discusses different mathematical models used in microscopic simulation.</a:t>
            </a:r>
          </a:p>
          <a:p>
            <a:pPr lvl="1"/>
            <a:r>
              <a:rPr lang="en-IN" dirty="0" smtClean="0"/>
              <a:t>Pipe’s model</a:t>
            </a:r>
          </a:p>
          <a:p>
            <a:pPr lvl="1"/>
            <a:r>
              <a:rPr lang="en-IN" dirty="0" smtClean="0"/>
              <a:t>Forbe’s model</a:t>
            </a:r>
          </a:p>
          <a:p>
            <a:pPr lvl="1"/>
            <a:r>
              <a:rPr lang="en-IN" dirty="0" smtClean="0"/>
              <a:t>General Motor’s model</a:t>
            </a:r>
          </a:p>
          <a:p>
            <a:pPr lvl="1"/>
            <a:r>
              <a:rPr lang="en-IN" dirty="0" smtClean="0"/>
              <a:t>Optimal Velocity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Design: Overview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241123"/>
              </p:ext>
            </p:extLst>
          </p:nvPr>
        </p:nvGraphicFramePr>
        <p:xfrm>
          <a:off x="704538" y="1905000"/>
          <a:ext cx="11084888" cy="464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0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models: Macroscopic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41136"/>
              </p:ext>
            </p:extLst>
          </p:nvPr>
        </p:nvGraphicFramePr>
        <p:xfrm>
          <a:off x="2128603" y="1543987"/>
          <a:ext cx="9376010" cy="5111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9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476</TotalTime>
  <Words>259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Application of simulation to a real world scenario</vt:lpstr>
      <vt:lpstr>Problem Statement</vt:lpstr>
      <vt:lpstr>Literature Survey</vt:lpstr>
      <vt:lpstr>Literature Survey</vt:lpstr>
      <vt:lpstr>Literature Survey</vt:lpstr>
      <vt:lpstr>System Design: Overview</vt:lpstr>
      <vt:lpstr>Simulation models: Macroscopic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simulation to a real world scenario</dc:title>
  <dc:creator>ashishanand.nikhil@outlook.com</dc:creator>
  <cp:lastModifiedBy>kishan kishore</cp:lastModifiedBy>
  <cp:revision>29</cp:revision>
  <dcterms:created xsi:type="dcterms:W3CDTF">2017-01-06T18:11:55Z</dcterms:created>
  <dcterms:modified xsi:type="dcterms:W3CDTF">2017-02-24T19:10:15Z</dcterms:modified>
</cp:coreProperties>
</file>