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8B0AF-C00F-4946-A029-035EE3A13FB9}" v="28" dt="2023-10-18T22:00:22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Chaudhary" userId="294f7619-0985-4e54-a46a-423c680722b4" providerId="ADAL" clId="{8858B0AF-C00F-4946-A029-035EE3A13FB9}"/>
    <pc:docChg chg="undo custSel addSld modSld">
      <pc:chgData name="Gaurav Chaudhary" userId="294f7619-0985-4e54-a46a-423c680722b4" providerId="ADAL" clId="{8858B0AF-C00F-4946-A029-035EE3A13FB9}" dt="2023-10-18T22:03:49.179" v="637" actId="1035"/>
      <pc:docMkLst>
        <pc:docMk/>
      </pc:docMkLst>
      <pc:sldChg chg="addSp delSp modSp new mod">
        <pc:chgData name="Gaurav Chaudhary" userId="294f7619-0985-4e54-a46a-423c680722b4" providerId="ADAL" clId="{8858B0AF-C00F-4946-A029-035EE3A13FB9}" dt="2023-10-18T22:03:49.179" v="637" actId="1035"/>
        <pc:sldMkLst>
          <pc:docMk/>
          <pc:sldMk cId="4217322362" sldId="256"/>
        </pc:sldMkLst>
        <pc:spChg chg="del">
          <ac:chgData name="Gaurav Chaudhary" userId="294f7619-0985-4e54-a46a-423c680722b4" providerId="ADAL" clId="{8858B0AF-C00F-4946-A029-035EE3A13FB9}" dt="2023-10-18T14:43:42.337" v="1" actId="478"/>
          <ac:spMkLst>
            <pc:docMk/>
            <pc:sldMk cId="4217322362" sldId="256"/>
            <ac:spMk id="2" creationId="{E53A20D9-9C36-1B88-48A8-434F02A0C5ED}"/>
          </ac:spMkLst>
        </pc:spChg>
        <pc:spChg chg="del">
          <ac:chgData name="Gaurav Chaudhary" userId="294f7619-0985-4e54-a46a-423c680722b4" providerId="ADAL" clId="{8858B0AF-C00F-4946-A029-035EE3A13FB9}" dt="2023-10-18T14:43:42.337" v="1" actId="478"/>
          <ac:spMkLst>
            <pc:docMk/>
            <pc:sldMk cId="4217322362" sldId="256"/>
            <ac:spMk id="3" creationId="{9AD4A407-CFE5-3929-DE85-028A7FD92FC1}"/>
          </ac:spMkLst>
        </pc:spChg>
        <pc:spChg chg="add del mod">
          <ac:chgData name="Gaurav Chaudhary" userId="294f7619-0985-4e54-a46a-423c680722b4" providerId="ADAL" clId="{8858B0AF-C00F-4946-A029-035EE3A13FB9}" dt="2023-10-18T14:46:41.559" v="9" actId="478"/>
          <ac:spMkLst>
            <pc:docMk/>
            <pc:sldMk cId="4217322362" sldId="256"/>
            <ac:spMk id="7" creationId="{14570315-95AF-0D2A-FDB2-61E693C03C32}"/>
          </ac:spMkLst>
        </pc:spChg>
        <pc:spChg chg="add del mod">
          <ac:chgData name="Gaurav Chaudhary" userId="294f7619-0985-4e54-a46a-423c680722b4" providerId="ADAL" clId="{8858B0AF-C00F-4946-A029-035EE3A13FB9}" dt="2023-10-18T15:20:52.584" v="507" actId="478"/>
          <ac:spMkLst>
            <pc:docMk/>
            <pc:sldMk cId="4217322362" sldId="256"/>
            <ac:spMk id="9" creationId="{BD343324-3913-C3C1-35B7-5D3E8915CAC7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11" creationId="{3987821C-4725-32B2-50DD-841E1D039672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19" creationId="{3CB84775-2AA8-14A2-3C8B-AC50FC80371B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30" creationId="{10A69923-E6E0-F883-9B27-557B6D8528EA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35" creationId="{8D0BE25C-F66B-BA95-1434-6A60D6767B20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41" creationId="{8D46849B-50EA-EC91-D15E-45E9CB956AB4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45" creationId="{4AFA3B4B-05F1-119A-650D-2FE9A89E5C85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48" creationId="{0C3239E0-8691-85AD-CD3E-68C5D293A316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58" creationId="{3735DB24-881E-DB2B-7917-1835D0BC3740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68" creationId="{0E6A953E-2C0F-FE61-611A-4B8E8B4FD66F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72" creationId="{3CECCA1B-4582-3245-083D-47A1D7D39427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75" creationId="{75968675-8A40-F9C5-85C1-DE67C5F94ECA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78" creationId="{7735BA04-CD04-F468-C990-44D0DC4BB334}"/>
          </ac:spMkLst>
        </pc:spChg>
        <pc:spChg chg="add mod">
          <ac:chgData name="Gaurav Chaudhary" userId="294f7619-0985-4e54-a46a-423c680722b4" providerId="ADAL" clId="{8858B0AF-C00F-4946-A029-035EE3A13FB9}" dt="2023-10-18T22:03:48.986" v="636" actId="1036"/>
          <ac:spMkLst>
            <pc:docMk/>
            <pc:sldMk cId="4217322362" sldId="256"/>
            <ac:spMk id="82" creationId="{C45AD46E-FF02-94D9-7613-BF4FB34C6A4A}"/>
          </ac:spMkLst>
        </pc:spChg>
        <pc:picChg chg="add mod ord">
          <ac:chgData name="Gaurav Chaudhary" userId="294f7619-0985-4e54-a46a-423c680722b4" providerId="ADAL" clId="{8858B0AF-C00F-4946-A029-035EE3A13FB9}" dt="2023-10-18T22:03:49.179" v="637" actId="1035"/>
          <ac:picMkLst>
            <pc:docMk/>
            <pc:sldMk cId="4217322362" sldId="256"/>
            <ac:picMk id="3" creationId="{C10E8691-4468-4A18-8879-3648D6C3835D}"/>
          </ac:picMkLst>
        </pc:picChg>
        <pc:picChg chg="add del mod">
          <ac:chgData name="Gaurav Chaudhary" userId="294f7619-0985-4e54-a46a-423c680722b4" providerId="ADAL" clId="{8858B0AF-C00F-4946-A029-035EE3A13FB9}" dt="2023-10-18T22:00:21.562" v="509" actId="478"/>
          <ac:picMkLst>
            <pc:docMk/>
            <pc:sldMk cId="4217322362" sldId="256"/>
            <ac:picMk id="5" creationId="{C70FF000-2070-5730-86D1-DBEC13CFF3D1}"/>
          </ac:picMkLst>
        </pc:picChg>
        <pc:picChg chg="add mod">
          <ac:chgData name="Gaurav Chaudhary" userId="294f7619-0985-4e54-a46a-423c680722b4" providerId="ADAL" clId="{8858B0AF-C00F-4946-A029-035EE3A13FB9}" dt="2023-10-18T14:55:02.349" v="103" actId="571"/>
          <ac:picMkLst>
            <pc:docMk/>
            <pc:sldMk cId="4217322362" sldId="256"/>
            <ac:picMk id="25" creationId="{0F6613FD-C808-069C-D842-E9F74535AE91}"/>
          </ac:picMkLst>
        </pc:pic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13" creationId="{37B5897C-522C-0879-4EE6-A6C326FF6BC5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15" creationId="{99A7ED69-E004-C4E8-C833-975E76BB631B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21" creationId="{9FC6EFD8-4F2A-0FAA-EFE3-D4E9A8CF561C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22" creationId="{9EE290D4-EB3F-FED9-3589-6BBCF00E2E17}"/>
          </ac:cxnSpMkLst>
        </pc:cxnChg>
        <pc:cxnChg chg="add del mod">
          <ac:chgData name="Gaurav Chaudhary" userId="294f7619-0985-4e54-a46a-423c680722b4" providerId="ADAL" clId="{8858B0AF-C00F-4946-A029-035EE3A13FB9}" dt="2023-10-18T14:54:53.757" v="101" actId="478"/>
          <ac:cxnSpMkLst>
            <pc:docMk/>
            <pc:sldMk cId="4217322362" sldId="256"/>
            <ac:cxnSpMk id="24" creationId="{E64E27DD-6499-4F01-42E0-86DBA336F816}"/>
          </ac:cxnSpMkLst>
        </pc:cxnChg>
        <pc:cxnChg chg="add mod">
          <ac:chgData name="Gaurav Chaudhary" userId="294f7619-0985-4e54-a46a-423c680722b4" providerId="ADAL" clId="{8858B0AF-C00F-4946-A029-035EE3A13FB9}" dt="2023-10-18T14:55:02.349" v="103" actId="571"/>
          <ac:cxnSpMkLst>
            <pc:docMk/>
            <pc:sldMk cId="4217322362" sldId="256"/>
            <ac:cxnSpMk id="26" creationId="{394F58B5-B6F1-D27F-2214-1507940C660B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27" creationId="{0478F6C5-2441-B536-F0A5-8CCE63191046}"/>
          </ac:cxnSpMkLst>
        </pc:cxnChg>
        <pc:cxnChg chg="add del mod">
          <ac:chgData name="Gaurav Chaudhary" userId="294f7619-0985-4e54-a46a-423c680722b4" providerId="ADAL" clId="{8858B0AF-C00F-4946-A029-035EE3A13FB9}" dt="2023-10-18T14:58:44.194" v="173" actId="478"/>
          <ac:cxnSpMkLst>
            <pc:docMk/>
            <pc:sldMk cId="4217322362" sldId="256"/>
            <ac:cxnSpMk id="31" creationId="{3BE560CC-C08D-9429-F7F3-D7FCCD074523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32" creationId="{89F5712F-86D4-1C85-63F9-E6AB774EA917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33" creationId="{8024A4C4-78F8-6E0E-13BC-3DD2221A59BE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34" creationId="{A301333F-C756-EDAF-5E3E-FF1A11A1106B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38" creationId="{3798E1B3-DD23-478F-26FF-82F7E5435F2E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43" creationId="{4E5251D2-4F2A-EE0F-5EEA-1735C98F4547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46" creationId="{922E8204-D99F-27AD-1863-F64D8D0FB610}"/>
          </ac:cxnSpMkLst>
        </pc:cxnChg>
        <pc:cxnChg chg="add del mod">
          <ac:chgData name="Gaurav Chaudhary" userId="294f7619-0985-4e54-a46a-423c680722b4" providerId="ADAL" clId="{8858B0AF-C00F-4946-A029-035EE3A13FB9}" dt="2023-10-18T15:11:02.301" v="288" actId="478"/>
          <ac:cxnSpMkLst>
            <pc:docMk/>
            <pc:sldMk cId="4217322362" sldId="256"/>
            <ac:cxnSpMk id="52" creationId="{5C5A5FD6-52E2-F37A-139F-BC5BF9086612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55" creationId="{7FC7F5B4-6D66-1EEF-479B-649CE763980D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56" creationId="{C86A234C-D966-486B-9C91-58FA616664C2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57" creationId="{486DFA8F-D8A3-3167-BF37-0CAF6B5809DC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65" creationId="{10B59CBB-2E8F-CA6B-51E9-FB4173985EC2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66" creationId="{DC49AE0F-3834-91E3-3597-53231FCB5BE8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67" creationId="{86508029-6EE7-02FB-346E-8244CD4950E6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71" creationId="{8283B361-C878-AE4C-8121-8F43AB6E9BD7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74" creationId="{6F028FFA-692A-84F2-97B3-3E064B922B0B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77" creationId="{49C5F0B4-8FB2-5F72-C53A-99D20A9DECC3}"/>
          </ac:cxnSpMkLst>
        </pc:cxnChg>
        <pc:cxnChg chg="add mod">
          <ac:chgData name="Gaurav Chaudhary" userId="294f7619-0985-4e54-a46a-423c680722b4" providerId="ADAL" clId="{8858B0AF-C00F-4946-A029-035EE3A13FB9}" dt="2023-10-18T22:03:48.986" v="636" actId="1036"/>
          <ac:cxnSpMkLst>
            <pc:docMk/>
            <pc:sldMk cId="4217322362" sldId="256"/>
            <ac:cxnSpMk id="80" creationId="{EA4BDD34-9FAC-5FFD-C85B-1FCB1F1260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CCF4-A0C4-0A2F-3BD7-A8CF5107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1D69-8252-AFB2-7691-3F449CF9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4AB5-2A98-B37B-6E71-018700D6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8029-85B3-C3E1-1756-CF3E9B23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6C85-38F0-CF1B-BC37-16F167D3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7729-9D50-E54E-3511-8F68635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75A3-8E42-9E39-C24C-7AFF1F81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C1-FCC7-E459-8A0E-09F62BFD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1285-DEF9-6AF2-5F44-15DB7D57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FE73-3397-5F3D-AEBC-2034D18F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C865-5233-7145-80A0-84911C524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F750E-3BB6-4E6D-C127-053B92A68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BA73-C74F-2984-E12B-7D2B3206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855B-CAFD-8907-661F-617E09A6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56D3-7665-3AA0-578E-99237219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ED1C-3CF1-55A4-ADB0-4A6D235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5D32-AAF2-EC86-1D9D-8E49710D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4BFD-8268-36A2-08C1-E271243C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367F-B77E-8203-3BE1-A942761B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A15B-EE3B-9A01-E168-4AD2B5D7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2603-6FF7-E33A-332C-FE98B286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4DD5-FABE-96FF-53D6-9B7A2D98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4B0E-2D7B-7B54-9B5C-03F8D380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E4F7-5716-24CC-5529-7D747FC0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458B-3493-B8E4-7531-5C0E800A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FE0-19D3-74CD-67C5-F7D9010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D909-CC34-9D1B-B33C-2ADFC300F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20E77-30C9-A804-0F7B-0613D2B4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9F72-EBAF-8DA4-7E50-9F215442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1877-2E9C-FF76-AF9A-21F2CED5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FE85-F484-94EC-C7D7-3C6D1F8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33F7-D23C-29DC-3034-4B14B6C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AA5B3-61B5-3E1B-1B13-903C9A0D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EE83-5996-9DDE-A910-CF90BDB8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4B53A-7D4F-AF3B-9F66-D4699D53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9625A-4C65-8488-EC1E-0A5C6AA4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644D2-445C-3EB9-D8F3-B399CDB3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6C777-9FED-6960-3F89-BC3332FB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DBEA3-A9E5-5D74-0E32-518FD76B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3C68-7A98-61C7-047B-819FB05B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0CA1-9446-2711-9E7F-0E019B00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DEF6D-8496-3D6F-52CE-3DB66D14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4A62-E039-E6BE-50E8-51BDDB55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DCEC3-81EF-282D-85C9-3B327398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46A74-A713-B7DE-4D37-F1B4DA30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052-02CB-FE27-298F-91403EA2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A42-F41A-14BA-E85A-5E578761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3626-64AE-9C5B-1FEC-12F53894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EA557-170D-1D7D-EC9C-04701B91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B19FC-82E7-D5CC-7B81-5FFB6717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902B-8927-17FA-C712-156C7CBC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7E5FB-1EEA-AA21-FA59-F68280B5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1B6E-D4B3-6729-9AC5-61CF1EC1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0792D-D774-77F4-BD28-5BC34783D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EA9F7-B1FB-762F-B1EF-C8AAC46E2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7D5F-0048-4AC4-00D0-E82B5A2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C68A-780D-9EFC-733E-F0AAE17C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DD61-E230-286F-7CA7-906D938E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CBDC-180E-5DA0-3646-2E2664F2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9AC1-2747-40FB-6BD7-71465982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CBFA-912E-A9BF-F538-24DDF102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D81A-3048-4185-B51F-F065AD25748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8151-4EA5-0A0D-64C3-6C159714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1A8D-2A3A-13EB-BD21-F8AEE6FC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dots&#10;&#10;Description automatically generated">
            <a:extLst>
              <a:ext uri="{FF2B5EF4-FFF2-40B4-BE49-F238E27FC236}">
                <a16:creationId xmlns:a16="http://schemas.microsoft.com/office/drawing/2014/main" id="{C10E8691-4468-4A18-8879-3648D6C3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020"/>
            <a:ext cx="12192000" cy="5765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7821C-4725-32B2-50DD-841E1D039672}"/>
              </a:ext>
            </a:extLst>
          </p:cNvPr>
          <p:cNvSpPr txBox="1"/>
          <p:nvPr/>
        </p:nvSpPr>
        <p:spPr>
          <a:xfrm>
            <a:off x="363649" y="4556532"/>
            <a:ext cx="603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min_lr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B5897C-522C-0879-4EE6-A6C326FF6BC5}"/>
              </a:ext>
            </a:extLst>
          </p:cNvPr>
          <p:cNvCxnSpPr>
            <a:cxnSpLocks/>
          </p:cNvCxnSpPr>
          <p:nvPr/>
        </p:nvCxnSpPr>
        <p:spPr>
          <a:xfrm flipH="1">
            <a:off x="857250" y="2155030"/>
            <a:ext cx="121445" cy="0"/>
          </a:xfrm>
          <a:prstGeom prst="line">
            <a:avLst/>
          </a:prstGeom>
          <a:ln w="6350">
            <a:prstDash val="sysDot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7ED69-E004-C4E8-C833-975E76BB631B}"/>
              </a:ext>
            </a:extLst>
          </p:cNvPr>
          <p:cNvCxnSpPr>
            <a:cxnSpLocks/>
          </p:cNvCxnSpPr>
          <p:nvPr/>
        </p:nvCxnSpPr>
        <p:spPr>
          <a:xfrm flipH="1">
            <a:off x="857250" y="4755334"/>
            <a:ext cx="681038" cy="0"/>
          </a:xfrm>
          <a:prstGeom prst="line">
            <a:avLst/>
          </a:prstGeom>
          <a:ln w="6350">
            <a:prstDash val="sysDot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B84775-2AA8-14A2-3C8B-AC50FC80371B}"/>
              </a:ext>
            </a:extLst>
          </p:cNvPr>
          <p:cNvSpPr txBox="1"/>
          <p:nvPr/>
        </p:nvSpPr>
        <p:spPr>
          <a:xfrm>
            <a:off x="328658" y="2023277"/>
            <a:ext cx="6446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max_lr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C6EFD8-4F2A-0FAA-EFE3-D4E9A8CF561C}"/>
              </a:ext>
            </a:extLst>
          </p:cNvPr>
          <p:cNvCxnSpPr/>
          <p:nvPr/>
        </p:nvCxnSpPr>
        <p:spPr>
          <a:xfrm>
            <a:off x="1403350" y="2155030"/>
            <a:ext cx="0" cy="873920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E290D4-EB3F-FED9-3589-6BBCF00E2E17}"/>
              </a:ext>
            </a:extLst>
          </p:cNvPr>
          <p:cNvCxnSpPr>
            <a:cxnSpLocks/>
          </p:cNvCxnSpPr>
          <p:nvPr/>
        </p:nvCxnSpPr>
        <p:spPr>
          <a:xfrm flipH="1">
            <a:off x="1337847" y="3032242"/>
            <a:ext cx="371267" cy="0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78F6C5-2441-B536-F0A5-8CCE63191046}"/>
              </a:ext>
            </a:extLst>
          </p:cNvPr>
          <p:cNvCxnSpPr>
            <a:cxnSpLocks/>
          </p:cNvCxnSpPr>
          <p:nvPr/>
        </p:nvCxnSpPr>
        <p:spPr>
          <a:xfrm flipH="1">
            <a:off x="978695" y="2152039"/>
            <a:ext cx="486891" cy="0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A69923-E6E0-F883-9B27-557B6D8528EA}"/>
              </a:ext>
            </a:extLst>
          </p:cNvPr>
          <p:cNvSpPr txBox="1"/>
          <p:nvPr/>
        </p:nvSpPr>
        <p:spPr>
          <a:xfrm>
            <a:off x="1403350" y="2444413"/>
            <a:ext cx="1370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first_lr_drop_mult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F5712F-86D4-1C85-63F9-E6AB774EA917}"/>
              </a:ext>
            </a:extLst>
          </p:cNvPr>
          <p:cNvCxnSpPr>
            <a:cxnSpLocks/>
          </p:cNvCxnSpPr>
          <p:nvPr/>
        </p:nvCxnSpPr>
        <p:spPr>
          <a:xfrm>
            <a:off x="2133769" y="3031941"/>
            <a:ext cx="0" cy="180222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24A4C4-78F8-6E0E-13BC-3DD2221A59BE}"/>
              </a:ext>
            </a:extLst>
          </p:cNvPr>
          <p:cNvCxnSpPr>
            <a:cxnSpLocks/>
          </p:cNvCxnSpPr>
          <p:nvPr/>
        </p:nvCxnSpPr>
        <p:spPr>
          <a:xfrm flipH="1">
            <a:off x="2068266" y="3212163"/>
            <a:ext cx="431947" cy="0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01333F-C756-EDAF-5E3E-FF1A11A1106B}"/>
              </a:ext>
            </a:extLst>
          </p:cNvPr>
          <p:cNvCxnSpPr>
            <a:cxnSpLocks/>
          </p:cNvCxnSpPr>
          <p:nvPr/>
        </p:nvCxnSpPr>
        <p:spPr>
          <a:xfrm flipH="1">
            <a:off x="1709114" y="3028950"/>
            <a:ext cx="486891" cy="0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0BE25C-F66B-BA95-1434-6A60D6767B20}"/>
              </a:ext>
            </a:extLst>
          </p:cNvPr>
          <p:cNvSpPr txBox="1"/>
          <p:nvPr/>
        </p:nvSpPr>
        <p:spPr>
          <a:xfrm>
            <a:off x="2133769" y="2980017"/>
            <a:ext cx="1370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general_lr_decay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8E1B3-DD23-478F-26FF-82F7E5435F2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45483" y="1839269"/>
            <a:ext cx="342019" cy="888758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46849B-50EA-EC91-D15E-45E9CB956AB4}"/>
              </a:ext>
            </a:extLst>
          </p:cNvPr>
          <p:cNvSpPr txBox="1"/>
          <p:nvPr/>
        </p:nvSpPr>
        <p:spPr>
          <a:xfrm>
            <a:off x="1287502" y="1639214"/>
            <a:ext cx="2509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if_warmup_or_cooldown_start</a:t>
            </a:r>
            <a:r>
              <a:rPr lang="en-US" sz="1000" dirty="0"/>
              <a:t> = 0</a:t>
            </a:r>
          </a:p>
          <a:p>
            <a:r>
              <a:rPr lang="en-US" sz="1000" dirty="0"/>
              <a:t>(0 for warmup start, 1 for cooldown start)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5251D2-4F2A-EE0F-5EEA-1735C98F4547}"/>
              </a:ext>
            </a:extLst>
          </p:cNvPr>
          <p:cNvCxnSpPr>
            <a:cxnSpLocks/>
          </p:cNvCxnSpPr>
          <p:nvPr/>
        </p:nvCxnSpPr>
        <p:spPr>
          <a:xfrm flipH="1">
            <a:off x="5218234" y="4931384"/>
            <a:ext cx="1335467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FA3B4B-05F1-119A-650D-2FE9A89E5C85}"/>
              </a:ext>
            </a:extLst>
          </p:cNvPr>
          <p:cNvSpPr txBox="1"/>
          <p:nvPr/>
        </p:nvSpPr>
        <p:spPr>
          <a:xfrm>
            <a:off x="5184441" y="4970741"/>
            <a:ext cx="18583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new_cooldown_length</a:t>
            </a:r>
            <a:r>
              <a:rPr lang="en-US" sz="1000" dirty="0">
                <a:highlight>
                  <a:srgbClr val="FFFF00"/>
                </a:highlight>
              </a:rPr>
              <a:t> (nT</a:t>
            </a:r>
            <a:r>
              <a:rPr lang="en-US" sz="1000" baseline="-25000" dirty="0">
                <a:highlight>
                  <a:srgbClr val="FFFF00"/>
                </a:highlight>
              </a:rPr>
              <a:t>0</a:t>
            </a:r>
            <a:r>
              <a:rPr lang="en-US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E8204-D99F-27AD-1863-F64D8D0FB610}"/>
              </a:ext>
            </a:extLst>
          </p:cNvPr>
          <p:cNvCxnSpPr>
            <a:cxnSpLocks/>
          </p:cNvCxnSpPr>
          <p:nvPr/>
        </p:nvCxnSpPr>
        <p:spPr>
          <a:xfrm flipH="1">
            <a:off x="3043737" y="4980241"/>
            <a:ext cx="850456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3239E0-8691-85AD-CD3E-68C5D293A316}"/>
              </a:ext>
            </a:extLst>
          </p:cNvPr>
          <p:cNvSpPr txBox="1"/>
          <p:nvPr/>
        </p:nvSpPr>
        <p:spPr>
          <a:xfrm>
            <a:off x="2954215" y="5040085"/>
            <a:ext cx="21740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</a:t>
            </a:r>
            <a:r>
              <a:rPr lang="en-US" sz="1000" baseline="-25000" dirty="0">
                <a:highlight>
                  <a:srgbClr val="FFFF00"/>
                </a:highlight>
              </a:rPr>
              <a:t>i</a:t>
            </a:r>
            <a:r>
              <a:rPr lang="en-US" sz="1000" dirty="0">
                <a:highlight>
                  <a:srgbClr val="FFFF00"/>
                </a:highlight>
              </a:rPr>
              <a:t> = T</a:t>
            </a:r>
            <a:r>
              <a:rPr lang="en-US" sz="1000" baseline="-25000" dirty="0">
                <a:highlight>
                  <a:srgbClr val="FFFF00"/>
                </a:highlight>
              </a:rPr>
              <a:t>i-1</a:t>
            </a:r>
            <a:r>
              <a:rPr lang="en-US" sz="1000" dirty="0">
                <a:highlight>
                  <a:srgbClr val="FFFF00"/>
                </a:highlight>
              </a:rPr>
              <a:t> * </a:t>
            </a:r>
            <a:r>
              <a:rPr lang="en-US" sz="1000" dirty="0" err="1">
                <a:highlight>
                  <a:srgbClr val="FFFF00"/>
                </a:highlight>
              </a:rPr>
              <a:t>init_cooldown_mult_factor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C7F5B4-6D66-1EEF-479B-649CE763980D}"/>
              </a:ext>
            </a:extLst>
          </p:cNvPr>
          <p:cNvCxnSpPr>
            <a:cxnSpLocks/>
          </p:cNvCxnSpPr>
          <p:nvPr/>
        </p:nvCxnSpPr>
        <p:spPr>
          <a:xfrm>
            <a:off x="3894193" y="4094169"/>
            <a:ext cx="345298" cy="0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6A234C-D966-486B-9C91-58FA616664C2}"/>
              </a:ext>
            </a:extLst>
          </p:cNvPr>
          <p:cNvCxnSpPr>
            <a:cxnSpLocks/>
          </p:cNvCxnSpPr>
          <p:nvPr/>
        </p:nvCxnSpPr>
        <p:spPr>
          <a:xfrm>
            <a:off x="4247799" y="3497739"/>
            <a:ext cx="0" cy="696990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6DFA8F-D8A3-3167-BF37-0CAF6B5809DC}"/>
              </a:ext>
            </a:extLst>
          </p:cNvPr>
          <p:cNvCxnSpPr>
            <a:cxnSpLocks/>
          </p:cNvCxnSpPr>
          <p:nvPr/>
        </p:nvCxnSpPr>
        <p:spPr>
          <a:xfrm>
            <a:off x="3894193" y="3983345"/>
            <a:ext cx="0" cy="771989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35DB24-881E-DB2B-7917-1835D0BC3740}"/>
              </a:ext>
            </a:extLst>
          </p:cNvPr>
          <p:cNvSpPr txBox="1"/>
          <p:nvPr/>
        </p:nvSpPr>
        <p:spPr>
          <a:xfrm>
            <a:off x="3624538" y="4094169"/>
            <a:ext cx="1370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warmup_length</a:t>
            </a:r>
            <a:r>
              <a:rPr lang="en-US" sz="1000" dirty="0">
                <a:highlight>
                  <a:srgbClr val="FFFF00"/>
                </a:highlight>
              </a:rPr>
              <a:t> (W</a:t>
            </a:r>
            <a:r>
              <a:rPr lang="en-US" sz="1000" baseline="-25000" dirty="0">
                <a:highlight>
                  <a:srgbClr val="FFFF00"/>
                </a:highlight>
              </a:rPr>
              <a:t>5</a:t>
            </a:r>
            <a:r>
              <a:rPr lang="en-US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B59CBB-2E8F-CA6B-51E9-FB4173985EC2}"/>
              </a:ext>
            </a:extLst>
          </p:cNvPr>
          <p:cNvCxnSpPr>
            <a:cxnSpLocks/>
          </p:cNvCxnSpPr>
          <p:nvPr/>
        </p:nvCxnSpPr>
        <p:spPr>
          <a:xfrm>
            <a:off x="6553701" y="4094169"/>
            <a:ext cx="481494" cy="0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49AE0F-3834-91E3-3597-53231FCB5BE8}"/>
              </a:ext>
            </a:extLst>
          </p:cNvPr>
          <p:cNvCxnSpPr>
            <a:cxnSpLocks/>
          </p:cNvCxnSpPr>
          <p:nvPr/>
        </p:nvCxnSpPr>
        <p:spPr>
          <a:xfrm>
            <a:off x="7035195" y="3734333"/>
            <a:ext cx="0" cy="460396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508029-6EE7-02FB-346E-8244CD4950E6}"/>
              </a:ext>
            </a:extLst>
          </p:cNvPr>
          <p:cNvCxnSpPr>
            <a:cxnSpLocks/>
          </p:cNvCxnSpPr>
          <p:nvPr/>
        </p:nvCxnSpPr>
        <p:spPr>
          <a:xfrm>
            <a:off x="6553701" y="3983345"/>
            <a:ext cx="0" cy="771989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E6A953E-2C0F-FE61-611A-4B8E8B4FD66F}"/>
              </a:ext>
            </a:extLst>
          </p:cNvPr>
          <p:cNvSpPr txBox="1"/>
          <p:nvPr/>
        </p:nvSpPr>
        <p:spPr>
          <a:xfrm>
            <a:off x="6283269" y="4140335"/>
            <a:ext cx="1370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W</a:t>
            </a:r>
            <a:r>
              <a:rPr lang="en-US" sz="1000" baseline="-25000" dirty="0" err="1">
                <a:highlight>
                  <a:srgbClr val="FFFF00"/>
                </a:highlight>
              </a:rPr>
              <a:t>t</a:t>
            </a:r>
            <a:r>
              <a:rPr lang="en-US" sz="1000" baseline="-25000" dirty="0">
                <a:highlight>
                  <a:srgbClr val="FFFF00"/>
                </a:highlight>
              </a:rPr>
              <a:t> </a:t>
            </a:r>
            <a:r>
              <a:rPr lang="en-US" sz="1000" dirty="0">
                <a:highlight>
                  <a:srgbClr val="FFFF00"/>
                </a:highlight>
              </a:rPr>
              <a:t> = W</a:t>
            </a:r>
            <a:r>
              <a:rPr lang="en-US" sz="1000" baseline="-25000" dirty="0">
                <a:highlight>
                  <a:srgbClr val="FFFF00"/>
                </a:highlight>
              </a:rPr>
              <a:t>t-1 </a:t>
            </a:r>
            <a:r>
              <a:rPr lang="en-US" sz="1000" dirty="0">
                <a:highlight>
                  <a:srgbClr val="FFFF00"/>
                </a:highlight>
              </a:rPr>
              <a:t>* </a:t>
            </a:r>
            <a:r>
              <a:rPr lang="en-US" sz="1000" dirty="0" err="1">
                <a:highlight>
                  <a:srgbClr val="FFFF00"/>
                </a:highlight>
              </a:rPr>
              <a:t>warmup_mult_factor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83B361-C878-AE4C-8121-8F43AB6E9BD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199120" y="3205038"/>
            <a:ext cx="342019" cy="811814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ECCA1B-4582-3245-083D-47A1D7D39427}"/>
              </a:ext>
            </a:extLst>
          </p:cNvPr>
          <p:cNvSpPr txBox="1"/>
          <p:nvPr/>
        </p:nvSpPr>
        <p:spPr>
          <a:xfrm>
            <a:off x="3541139" y="2928039"/>
            <a:ext cx="2509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if_post_warmup</a:t>
            </a:r>
            <a:r>
              <a:rPr lang="en-US" sz="1000" dirty="0"/>
              <a:t> = 1</a:t>
            </a:r>
          </a:p>
          <a:p>
            <a:r>
              <a:rPr lang="en-US" sz="1000" dirty="0"/>
              <a:t>(0 for no warmup after first cycle, </a:t>
            </a:r>
            <a:br>
              <a:rPr lang="en-US" sz="1000" dirty="0"/>
            </a:br>
            <a:r>
              <a:rPr lang="en-US" sz="1000" dirty="0"/>
              <a:t>1 for warmup after first cycle)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028FFA-692A-84F2-97B3-3E064B922B0B}"/>
              </a:ext>
            </a:extLst>
          </p:cNvPr>
          <p:cNvCxnSpPr>
            <a:cxnSpLocks/>
          </p:cNvCxnSpPr>
          <p:nvPr/>
        </p:nvCxnSpPr>
        <p:spPr>
          <a:xfrm flipH="1">
            <a:off x="8715574" y="4980241"/>
            <a:ext cx="2576946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968675-8A40-F9C5-85C1-DE67C5F94ECA}"/>
              </a:ext>
            </a:extLst>
          </p:cNvPr>
          <p:cNvSpPr txBox="1"/>
          <p:nvPr/>
        </p:nvSpPr>
        <p:spPr>
          <a:xfrm>
            <a:off x="8626052" y="5040085"/>
            <a:ext cx="2455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nT</a:t>
            </a:r>
            <a:r>
              <a:rPr lang="en-US" sz="1000" baseline="-25000" dirty="0" err="1">
                <a:highlight>
                  <a:srgbClr val="FFFF00"/>
                </a:highlight>
              </a:rPr>
              <a:t>i</a:t>
            </a:r>
            <a:r>
              <a:rPr lang="en-US" sz="1000" dirty="0">
                <a:highlight>
                  <a:srgbClr val="FFFF00"/>
                </a:highlight>
              </a:rPr>
              <a:t> = nT</a:t>
            </a:r>
            <a:r>
              <a:rPr lang="en-US" sz="1000" baseline="-25000" dirty="0">
                <a:highlight>
                  <a:srgbClr val="FFFF00"/>
                </a:highlight>
              </a:rPr>
              <a:t>i-1</a:t>
            </a:r>
            <a:r>
              <a:rPr lang="en-US" sz="1000" dirty="0">
                <a:highlight>
                  <a:srgbClr val="FFFF00"/>
                </a:highlight>
              </a:rPr>
              <a:t> * </a:t>
            </a:r>
            <a:r>
              <a:rPr lang="en-US" sz="1000" dirty="0" err="1">
                <a:highlight>
                  <a:srgbClr val="FFFF00"/>
                </a:highlight>
              </a:rPr>
              <a:t>new_cooldown_mult_factor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C5F0B4-8FB2-5F72-C53A-99D20A9DECC3}"/>
              </a:ext>
            </a:extLst>
          </p:cNvPr>
          <p:cNvCxnSpPr>
            <a:cxnSpLocks/>
          </p:cNvCxnSpPr>
          <p:nvPr/>
        </p:nvCxnSpPr>
        <p:spPr>
          <a:xfrm flipH="1">
            <a:off x="866673" y="4931384"/>
            <a:ext cx="671615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735BA04-CD04-F468-C990-44D0DC4BB334}"/>
              </a:ext>
            </a:extLst>
          </p:cNvPr>
          <p:cNvSpPr txBox="1"/>
          <p:nvPr/>
        </p:nvSpPr>
        <p:spPr>
          <a:xfrm>
            <a:off x="825206" y="4957817"/>
            <a:ext cx="18583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init_cooldown_length</a:t>
            </a:r>
            <a:r>
              <a:rPr lang="en-US" sz="1000" dirty="0">
                <a:highlight>
                  <a:srgbClr val="FFFF00"/>
                </a:highlight>
              </a:rPr>
              <a:t> (T</a:t>
            </a:r>
            <a:r>
              <a:rPr lang="en-US" sz="1000" baseline="-25000" dirty="0">
                <a:highlight>
                  <a:srgbClr val="FFFF00"/>
                </a:highlight>
              </a:rPr>
              <a:t>0</a:t>
            </a:r>
            <a:r>
              <a:rPr lang="en-US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4BDD34-9FAC-5FFD-C85B-1FCB1F126088}"/>
              </a:ext>
            </a:extLst>
          </p:cNvPr>
          <p:cNvCxnSpPr>
            <a:cxnSpLocks/>
          </p:cNvCxnSpPr>
          <p:nvPr/>
        </p:nvCxnSpPr>
        <p:spPr>
          <a:xfrm flipH="1">
            <a:off x="866673" y="5468514"/>
            <a:ext cx="3922737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5AD46E-FF02-94D9-7613-BF4FB34C6A4A}"/>
              </a:ext>
            </a:extLst>
          </p:cNvPr>
          <p:cNvSpPr txBox="1"/>
          <p:nvPr/>
        </p:nvSpPr>
        <p:spPr>
          <a:xfrm>
            <a:off x="1545379" y="5457688"/>
            <a:ext cx="28176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number_of_cooldowns_before_switch</a:t>
            </a:r>
            <a:r>
              <a:rPr lang="en-US" sz="1000" dirty="0"/>
              <a:t> = 6</a:t>
            </a:r>
          </a:p>
          <a:p>
            <a:r>
              <a:rPr lang="en-US" sz="1000" dirty="0"/>
              <a:t>(number of cooldowns when switch to a new cooldown length)</a:t>
            </a:r>
          </a:p>
        </p:txBody>
      </p:sp>
    </p:spTree>
    <p:extLst>
      <p:ext uri="{BB962C8B-B14F-4D97-AF65-F5344CB8AC3E}">
        <p14:creationId xmlns:p14="http://schemas.microsoft.com/office/powerpoint/2010/main" val="421732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1</cp:revision>
  <dcterms:created xsi:type="dcterms:W3CDTF">2023-10-18T14:43:37Z</dcterms:created>
  <dcterms:modified xsi:type="dcterms:W3CDTF">2023-10-18T22:03:52Z</dcterms:modified>
</cp:coreProperties>
</file>