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showAnimation="0">
    <p:browse/>
    <p:sldRg st="1" end="8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9282-A929-90E7-65D6-7D68C1CB9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DECD8-D59D-3F0B-6FC4-EFB2102E9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47859-FFA6-C218-8BF5-AA46ADD3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5AB4-7613-409F-AAC4-FCEEDE35A7D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A79C4-D8DC-6914-30EF-84A3B4F2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DF5B7-3C95-4AFE-C9CD-096BC735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0127-9F11-40B4-8E76-C70505BC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6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ABA1-D090-AF15-1795-15AE4D8B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6FAE9-6EE3-714D-1AD3-8434AE5AF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3E2E1-3C31-6EA4-B958-7D1A0A17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5AB4-7613-409F-AAC4-FCEEDE35A7D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E9E37-329B-9A53-70CE-1467A1C1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09327-79B1-CC1C-80C2-A4AADD21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0127-9F11-40B4-8E76-C70505BC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8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0BCFD-3E84-476A-0161-2084C3E97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A01E9-AA80-FC46-550D-4ED8CB8B9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2F4A4-9681-8C86-5BCD-16257D31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5AB4-7613-409F-AAC4-FCEEDE35A7D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6FE6F-3D36-6DF2-09BA-DBD08DF7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1EC7D-A23F-F205-3056-29F1E5C2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0127-9F11-40B4-8E76-C70505BC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0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C16C-E794-4450-394B-C085F10E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772C-824B-4450-8762-6FEEF8A3D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62779-2144-0ABE-DEB7-2BF900A5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5AB4-7613-409F-AAC4-FCEEDE35A7D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8DBA4-D2A7-5C2A-8751-580DA1C0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02664-C4C8-3BFD-FFE1-BACD5186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0127-9F11-40B4-8E76-C70505BC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0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1F081-EAB9-3998-8013-003A63AB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6B4A6-0582-93CC-A2F1-32975398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D1BAA-36BC-CE13-B3B7-32CF70554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5AB4-7613-409F-AAC4-FCEEDE35A7D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E56A6-0573-2E91-EECF-A963F409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3829B-F6F0-544A-B0E5-DCC5B317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0127-9F11-40B4-8E76-C70505BC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4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EA9E-1283-E4BD-6D48-8A5F82DF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DFCC9-2632-AD92-C421-999EEEBEB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A64A2-5524-B304-D0A1-32D437994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63D62-474D-60A7-F055-C9127B52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5AB4-7613-409F-AAC4-FCEEDE35A7D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4A8A7-E979-311D-29C2-0FFEFC14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E8B7A-8625-B995-8A28-2AEC2A46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0127-9F11-40B4-8E76-C70505BC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5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CE5F-E4CF-EDEA-2EE9-975D98923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089B2-05F1-9B15-26A2-EA53DCCCA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53A3C-85BD-CFDD-C5D7-BDB2B74BF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5EC7A-4C93-84F2-372A-3C1F6CBB3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5D7EA7-C3A3-DC7D-4CDD-D08EF1377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CA534-848C-379B-F52B-98F784C6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5AB4-7613-409F-AAC4-FCEEDE35A7D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E7958E-B967-03FE-33C3-2BF4C825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9041A2-28B1-4646-F99C-C41F72F9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0127-9F11-40B4-8E76-C70505BC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5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7EC7-AFEE-362F-251D-FCE063B67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79E894-5923-314C-32DE-0E813240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5AB4-7613-409F-AAC4-FCEEDE35A7D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40BCD-9B66-9442-4AD6-7D26078B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3ED8C-81CA-720F-60B8-BD74348B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0127-9F11-40B4-8E76-C70505BC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C1E8A-ED11-E067-061D-DE00E0C7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5AB4-7613-409F-AAC4-FCEEDE35A7D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35FBE-81B4-ADBB-5CF7-32514E9B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11F12-C1B8-C498-29C3-29333781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0127-9F11-40B4-8E76-C70505BC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5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7E21-04F7-5BB3-B8F9-E48DF0AD5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63707-7ED7-5F40-AD1A-FC775BE6C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62747-1532-A344-4DC2-6E1249619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D44B9-E1F9-D1DE-E632-654C57066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5AB4-7613-409F-AAC4-FCEEDE35A7D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6D098-5D8F-D667-C782-F926E2921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55E88-B12C-2D51-6FA4-5EC95065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0127-9F11-40B4-8E76-C70505BC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4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82D4-A180-BDFF-71A0-218B5FC2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58B11C-C736-0426-1FDF-8B8E5F219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F7A01-2C30-069C-A772-DCBB3F7FF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E9810-6998-06B6-8AC2-230F3467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5AB4-7613-409F-AAC4-FCEEDE35A7D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6E43B-29FC-DFA3-3809-838268DBB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1647F-AAC4-27C1-1568-F5997F24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0127-9F11-40B4-8E76-C70505BC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6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8FC89-1F97-44A9-FDBC-98FE20A5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2AE06-2D03-A4B9-C80A-C6F05E958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8D2C1-EEAB-143C-9866-83FE56B7C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75AB4-7613-409F-AAC4-FCEEDE35A7D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D0C1A-FC63-DE69-C451-3F9E907F8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B5B4C-D33D-A31F-E8AA-949F6806C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E0127-9F11-40B4-8E76-C70505BC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4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86295"/>
              </p:ext>
            </p:extLst>
          </p:nvPr>
        </p:nvGraphicFramePr>
        <p:xfrm>
          <a:off x="1538224" y="704088"/>
          <a:ext cx="916944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282916"/>
              </p:ext>
            </p:extLst>
          </p:nvPr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A5AB496-9699-0E41-31DF-8DF157D5C547}"/>
              </a:ext>
            </a:extLst>
          </p:cNvPr>
          <p:cNvSpPr/>
          <p:nvPr/>
        </p:nvSpPr>
        <p:spPr>
          <a:xfrm>
            <a:off x="7914132" y="2066544"/>
            <a:ext cx="1831848" cy="1883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BITONIC SORT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863BAE-2489-E07E-EFD2-24C85AA8C632}"/>
              </a:ext>
            </a:extLst>
          </p:cNvPr>
          <p:cNvSpPr/>
          <p:nvPr/>
        </p:nvSpPr>
        <p:spPr>
          <a:xfrm>
            <a:off x="5193792" y="2980944"/>
            <a:ext cx="1804418" cy="905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De-serializer</a:t>
            </a:r>
            <a:br>
              <a:rPr lang="en-US" dirty="0"/>
            </a:br>
            <a:r>
              <a:rPr lang="en-US" dirty="0"/>
              <a:t>(4 keys)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EBAE29D-4081-B04F-D0EF-D3B60FBBCA43}"/>
              </a:ext>
            </a:extLst>
          </p:cNvPr>
          <p:cNvCxnSpPr>
            <a:stCxn id="16" idx="3"/>
            <a:endCxn id="6" idx="1"/>
          </p:cNvCxnSpPr>
          <p:nvPr/>
        </p:nvCxnSpPr>
        <p:spPr>
          <a:xfrm flipV="1">
            <a:off x="6998210" y="3008376"/>
            <a:ext cx="915922" cy="4251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8CB8A9A-CC98-E76E-D0C5-87DE9F5D8B3B}"/>
              </a:ext>
            </a:extLst>
          </p:cNvPr>
          <p:cNvCxnSpPr/>
          <p:nvPr/>
        </p:nvCxnSpPr>
        <p:spPr>
          <a:xfrm flipV="1">
            <a:off x="2455168" y="3438144"/>
            <a:ext cx="2738624" cy="25603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CC7C7DA-3E13-B7C2-BC16-4F61A527D6D9}"/>
              </a:ext>
            </a:extLst>
          </p:cNvPr>
          <p:cNvSpPr txBox="1"/>
          <p:nvPr/>
        </p:nvSpPr>
        <p:spPr>
          <a:xfrm>
            <a:off x="5193792" y="2432304"/>
            <a:ext cx="180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{465}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C7D67B5-D788-4BAF-3CA0-4CE7968ED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925" y="4580281"/>
            <a:ext cx="82200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7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6"/>
    </mc:Choice>
    <mc:Fallback xmlns="">
      <p:transition spd="slow" advTm="170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841585"/>
              </p:ext>
            </p:extLst>
          </p:nvPr>
        </p:nvGraphicFramePr>
        <p:xfrm>
          <a:off x="1538224" y="704088"/>
          <a:ext cx="916944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/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A5AB496-9699-0E41-31DF-8DF157D5C547}"/>
              </a:ext>
            </a:extLst>
          </p:cNvPr>
          <p:cNvSpPr/>
          <p:nvPr/>
        </p:nvSpPr>
        <p:spPr>
          <a:xfrm>
            <a:off x="7914132" y="2066544"/>
            <a:ext cx="1831848" cy="1883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BITONIC SORT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863BAE-2489-E07E-EFD2-24C85AA8C632}"/>
              </a:ext>
            </a:extLst>
          </p:cNvPr>
          <p:cNvSpPr/>
          <p:nvPr/>
        </p:nvSpPr>
        <p:spPr>
          <a:xfrm>
            <a:off x="5193792" y="2980944"/>
            <a:ext cx="1804418" cy="905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De-serializer</a:t>
            </a:r>
            <a:br>
              <a:rPr lang="en-US" dirty="0"/>
            </a:br>
            <a:r>
              <a:rPr lang="en-US" dirty="0"/>
              <a:t>(4 keys)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EBAE29D-4081-B04F-D0EF-D3B60FBBCA43}"/>
              </a:ext>
            </a:extLst>
          </p:cNvPr>
          <p:cNvCxnSpPr>
            <a:stCxn id="16" idx="3"/>
            <a:endCxn id="6" idx="1"/>
          </p:cNvCxnSpPr>
          <p:nvPr/>
        </p:nvCxnSpPr>
        <p:spPr>
          <a:xfrm flipV="1">
            <a:off x="6998210" y="3008376"/>
            <a:ext cx="915922" cy="4251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8CB8A9A-CC98-E76E-D0C5-87DE9F5D8B3B}"/>
              </a:ext>
            </a:extLst>
          </p:cNvPr>
          <p:cNvCxnSpPr>
            <a:cxnSpLocks/>
          </p:cNvCxnSpPr>
          <p:nvPr/>
        </p:nvCxnSpPr>
        <p:spPr>
          <a:xfrm flipV="1">
            <a:off x="2455168" y="3433572"/>
            <a:ext cx="2738624" cy="2025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B4A80D-D8E0-E19E-CEA2-7F48B2959B66}"/>
              </a:ext>
            </a:extLst>
          </p:cNvPr>
          <p:cNvSpPr txBox="1"/>
          <p:nvPr/>
        </p:nvSpPr>
        <p:spPr>
          <a:xfrm>
            <a:off x="5193792" y="2432304"/>
            <a:ext cx="180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{375,465}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C094C5-E991-D0BB-20A3-D0EA4169B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925" y="4580281"/>
            <a:ext cx="82200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9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61"/>
    </mc:Choice>
    <mc:Fallback xmlns="">
      <p:transition spd="slow" advTm="486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013743"/>
              </p:ext>
            </p:extLst>
          </p:nvPr>
        </p:nvGraphicFramePr>
        <p:xfrm>
          <a:off x="1538224" y="704088"/>
          <a:ext cx="916944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/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A5AB496-9699-0E41-31DF-8DF157D5C547}"/>
              </a:ext>
            </a:extLst>
          </p:cNvPr>
          <p:cNvSpPr/>
          <p:nvPr/>
        </p:nvSpPr>
        <p:spPr>
          <a:xfrm>
            <a:off x="7914132" y="2066544"/>
            <a:ext cx="1831848" cy="1883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BITONIC SORT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863BAE-2489-E07E-EFD2-24C85AA8C632}"/>
              </a:ext>
            </a:extLst>
          </p:cNvPr>
          <p:cNvSpPr/>
          <p:nvPr/>
        </p:nvSpPr>
        <p:spPr>
          <a:xfrm>
            <a:off x="5193792" y="2980944"/>
            <a:ext cx="1804418" cy="905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De-serializer</a:t>
            </a:r>
            <a:br>
              <a:rPr lang="en-US" dirty="0"/>
            </a:br>
            <a:r>
              <a:rPr lang="en-US" dirty="0"/>
              <a:t>(4 keys)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EBAE29D-4081-B04F-D0EF-D3B60FBBCA43}"/>
              </a:ext>
            </a:extLst>
          </p:cNvPr>
          <p:cNvCxnSpPr>
            <a:stCxn id="16" idx="3"/>
            <a:endCxn id="6" idx="1"/>
          </p:cNvCxnSpPr>
          <p:nvPr/>
        </p:nvCxnSpPr>
        <p:spPr>
          <a:xfrm flipV="1">
            <a:off x="6998210" y="3008376"/>
            <a:ext cx="915922" cy="4251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8CB8A9A-CC98-E76E-D0C5-87DE9F5D8B3B}"/>
              </a:ext>
            </a:extLst>
          </p:cNvPr>
          <p:cNvCxnSpPr>
            <a:cxnSpLocks/>
          </p:cNvCxnSpPr>
          <p:nvPr/>
        </p:nvCxnSpPr>
        <p:spPr>
          <a:xfrm flipV="1">
            <a:off x="2446020" y="3438144"/>
            <a:ext cx="2747772" cy="15544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248CFF5-3E44-A7E8-72BE-0E3B085D15DF}"/>
              </a:ext>
            </a:extLst>
          </p:cNvPr>
          <p:cNvSpPr txBox="1"/>
          <p:nvPr/>
        </p:nvSpPr>
        <p:spPr>
          <a:xfrm>
            <a:off x="5193792" y="2432304"/>
            <a:ext cx="180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{655,375,465}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5BB0B2-83B1-12B8-4814-CCA373C9E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925" y="4580281"/>
            <a:ext cx="82200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98"/>
    </mc:Choice>
    <mc:Fallback xmlns="">
      <p:transition spd="slow" advTm="449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300392"/>
              </p:ext>
            </p:extLst>
          </p:nvPr>
        </p:nvGraphicFramePr>
        <p:xfrm>
          <a:off x="1538224" y="704088"/>
          <a:ext cx="916944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/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A5AB496-9699-0E41-31DF-8DF157D5C547}"/>
              </a:ext>
            </a:extLst>
          </p:cNvPr>
          <p:cNvSpPr/>
          <p:nvPr/>
        </p:nvSpPr>
        <p:spPr>
          <a:xfrm>
            <a:off x="7914132" y="2066544"/>
            <a:ext cx="1831848" cy="1883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BITONIC SORT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863BAE-2489-E07E-EFD2-24C85AA8C632}"/>
              </a:ext>
            </a:extLst>
          </p:cNvPr>
          <p:cNvSpPr/>
          <p:nvPr/>
        </p:nvSpPr>
        <p:spPr>
          <a:xfrm>
            <a:off x="5193792" y="2980944"/>
            <a:ext cx="1804418" cy="905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De-serializer</a:t>
            </a:r>
            <a:br>
              <a:rPr lang="en-US" dirty="0"/>
            </a:br>
            <a:r>
              <a:rPr lang="en-US" dirty="0"/>
              <a:t>(4 keys)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EBAE29D-4081-B04F-D0EF-D3B60FBBCA43}"/>
              </a:ext>
            </a:extLst>
          </p:cNvPr>
          <p:cNvCxnSpPr>
            <a:stCxn id="16" idx="3"/>
            <a:endCxn id="6" idx="1"/>
          </p:cNvCxnSpPr>
          <p:nvPr/>
        </p:nvCxnSpPr>
        <p:spPr>
          <a:xfrm flipV="1">
            <a:off x="6998210" y="3008376"/>
            <a:ext cx="915922" cy="42519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8CB8A9A-CC98-E76E-D0C5-87DE9F5D8B3B}"/>
              </a:ext>
            </a:extLst>
          </p:cNvPr>
          <p:cNvCxnSpPr>
            <a:cxnSpLocks/>
          </p:cNvCxnSpPr>
          <p:nvPr/>
        </p:nvCxnSpPr>
        <p:spPr>
          <a:xfrm flipV="1">
            <a:off x="2455168" y="3438144"/>
            <a:ext cx="2738624" cy="1143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E22715D-7DCB-2399-518D-A91D6D207F04}"/>
              </a:ext>
            </a:extLst>
          </p:cNvPr>
          <p:cNvSpPr txBox="1"/>
          <p:nvPr/>
        </p:nvSpPr>
        <p:spPr>
          <a:xfrm>
            <a:off x="5193792" y="2432304"/>
            <a:ext cx="180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{76,655,375,465}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4CCC34-60B6-918B-402F-302678AD5309}"/>
              </a:ext>
            </a:extLst>
          </p:cNvPr>
          <p:cNvSpPr txBox="1"/>
          <p:nvPr/>
        </p:nvSpPr>
        <p:spPr>
          <a:xfrm>
            <a:off x="7914132" y="1593842"/>
            <a:ext cx="180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{76,375,465,655}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8040FC-799D-46A8-9382-413D54FE5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925" y="4580281"/>
            <a:ext cx="8220075" cy="1981200"/>
          </a:xfrm>
          <a:prstGeom prst="rect">
            <a:avLst/>
          </a:prstGeom>
        </p:spPr>
      </p:pic>
      <p:sp>
        <p:nvSpPr>
          <p:cNvPr id="9" name="Circle: Hollow 8">
            <a:extLst>
              <a:ext uri="{FF2B5EF4-FFF2-40B4-BE49-F238E27FC236}">
                <a16:creationId xmlns:a16="http://schemas.microsoft.com/office/drawing/2014/main" id="{30FEB675-AA43-F2A4-AB9E-D88448F51536}"/>
              </a:ext>
            </a:extLst>
          </p:cNvPr>
          <p:cNvSpPr/>
          <p:nvPr/>
        </p:nvSpPr>
        <p:spPr>
          <a:xfrm>
            <a:off x="6998210" y="5354198"/>
            <a:ext cx="915922" cy="451691"/>
          </a:xfrm>
          <a:prstGeom prst="donut">
            <a:avLst/>
          </a:prstGeom>
          <a:solidFill>
            <a:schemeClr val="accent1">
              <a:alpha val="28000"/>
            </a:schemeClr>
          </a:solidFill>
          <a:ln>
            <a:solidFill>
              <a:schemeClr val="accent1">
                <a:shade val="50000"/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00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7"/>
    </mc:Choice>
    <mc:Fallback xmlns="">
      <p:transition spd="slow" advTm="410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751582"/>
              </p:ext>
            </p:extLst>
          </p:nvPr>
        </p:nvGraphicFramePr>
        <p:xfrm>
          <a:off x="1538224" y="704088"/>
          <a:ext cx="916944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882341"/>
              </p:ext>
            </p:extLst>
          </p:nvPr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A5AB496-9699-0E41-31DF-8DF157D5C547}"/>
              </a:ext>
            </a:extLst>
          </p:cNvPr>
          <p:cNvSpPr/>
          <p:nvPr/>
        </p:nvSpPr>
        <p:spPr>
          <a:xfrm>
            <a:off x="7914132" y="2066544"/>
            <a:ext cx="1831848" cy="1883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BITONIC SORT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863BAE-2489-E07E-EFD2-24C85AA8C632}"/>
              </a:ext>
            </a:extLst>
          </p:cNvPr>
          <p:cNvSpPr/>
          <p:nvPr/>
        </p:nvSpPr>
        <p:spPr>
          <a:xfrm>
            <a:off x="5193792" y="2980944"/>
            <a:ext cx="1804418" cy="905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De-serializer</a:t>
            </a:r>
            <a:br>
              <a:rPr lang="en-US" dirty="0"/>
            </a:br>
            <a:r>
              <a:rPr lang="en-US" dirty="0"/>
              <a:t>(4 keys)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EBAE29D-4081-B04F-D0EF-D3B60FBBCA43}"/>
              </a:ext>
            </a:extLst>
          </p:cNvPr>
          <p:cNvCxnSpPr>
            <a:stCxn id="16" idx="3"/>
            <a:endCxn id="6" idx="1"/>
          </p:cNvCxnSpPr>
          <p:nvPr/>
        </p:nvCxnSpPr>
        <p:spPr>
          <a:xfrm flipV="1">
            <a:off x="6998210" y="3008376"/>
            <a:ext cx="915922" cy="425196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8CB8A9A-CC98-E76E-D0C5-87DE9F5D8B3B}"/>
              </a:ext>
            </a:extLst>
          </p:cNvPr>
          <p:cNvCxnSpPr>
            <a:cxnSpLocks/>
          </p:cNvCxnSpPr>
          <p:nvPr/>
        </p:nvCxnSpPr>
        <p:spPr>
          <a:xfrm flipV="1">
            <a:off x="2455168" y="3438144"/>
            <a:ext cx="2738624" cy="7041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E22715D-7DCB-2399-518D-A91D6D207F04}"/>
              </a:ext>
            </a:extLst>
          </p:cNvPr>
          <p:cNvSpPr txBox="1"/>
          <p:nvPr/>
        </p:nvSpPr>
        <p:spPr>
          <a:xfrm>
            <a:off x="5193792" y="2432304"/>
            <a:ext cx="180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{233}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8EA88-386C-C428-B24E-BC8534207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925" y="4580281"/>
            <a:ext cx="82200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9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5"/>
    </mc:Choice>
    <mc:Fallback xmlns="">
      <p:transition spd="slow" advTm="387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541319"/>
              </p:ext>
            </p:extLst>
          </p:nvPr>
        </p:nvGraphicFramePr>
        <p:xfrm>
          <a:off x="1538224" y="704088"/>
          <a:ext cx="916944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842110"/>
              </p:ext>
            </p:extLst>
          </p:nvPr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A5AB496-9699-0E41-31DF-8DF157D5C547}"/>
              </a:ext>
            </a:extLst>
          </p:cNvPr>
          <p:cNvSpPr/>
          <p:nvPr/>
        </p:nvSpPr>
        <p:spPr>
          <a:xfrm>
            <a:off x="7914132" y="2066544"/>
            <a:ext cx="1831848" cy="1883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BITONIC SORT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863BAE-2489-E07E-EFD2-24C85AA8C632}"/>
              </a:ext>
            </a:extLst>
          </p:cNvPr>
          <p:cNvSpPr/>
          <p:nvPr/>
        </p:nvSpPr>
        <p:spPr>
          <a:xfrm>
            <a:off x="5193792" y="2980944"/>
            <a:ext cx="1804418" cy="905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De-serializer</a:t>
            </a:r>
            <a:br>
              <a:rPr lang="en-US" dirty="0"/>
            </a:br>
            <a:r>
              <a:rPr lang="en-US" dirty="0"/>
              <a:t>(4 keys)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EBAE29D-4081-B04F-D0EF-D3B60FBBCA43}"/>
              </a:ext>
            </a:extLst>
          </p:cNvPr>
          <p:cNvCxnSpPr>
            <a:stCxn id="16" idx="3"/>
            <a:endCxn id="6" idx="1"/>
          </p:cNvCxnSpPr>
          <p:nvPr/>
        </p:nvCxnSpPr>
        <p:spPr>
          <a:xfrm flipV="1">
            <a:off x="6998210" y="3008376"/>
            <a:ext cx="915922" cy="425196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8CB8A9A-CC98-E76E-D0C5-87DE9F5D8B3B}"/>
              </a:ext>
            </a:extLst>
          </p:cNvPr>
          <p:cNvCxnSpPr>
            <a:cxnSpLocks/>
          </p:cNvCxnSpPr>
          <p:nvPr/>
        </p:nvCxnSpPr>
        <p:spPr>
          <a:xfrm flipV="1">
            <a:off x="2455168" y="3438144"/>
            <a:ext cx="2738624" cy="2855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E22715D-7DCB-2399-518D-A91D6D207F04}"/>
              </a:ext>
            </a:extLst>
          </p:cNvPr>
          <p:cNvSpPr txBox="1"/>
          <p:nvPr/>
        </p:nvSpPr>
        <p:spPr>
          <a:xfrm>
            <a:off x="5193792" y="2432304"/>
            <a:ext cx="180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{768,233}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9CBDE3-57EB-7845-14D7-611F7F61C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925" y="4580281"/>
            <a:ext cx="82200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8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71"/>
    </mc:Choice>
    <mc:Fallback xmlns="">
      <p:transition spd="slow" advTm="397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502255"/>
              </p:ext>
            </p:extLst>
          </p:nvPr>
        </p:nvGraphicFramePr>
        <p:xfrm>
          <a:off x="1538224" y="704088"/>
          <a:ext cx="916944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392237"/>
              </p:ext>
            </p:extLst>
          </p:nvPr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A5AB496-9699-0E41-31DF-8DF157D5C547}"/>
              </a:ext>
            </a:extLst>
          </p:cNvPr>
          <p:cNvSpPr/>
          <p:nvPr/>
        </p:nvSpPr>
        <p:spPr>
          <a:xfrm>
            <a:off x="7914132" y="2066544"/>
            <a:ext cx="1831848" cy="1883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BITONIC SORT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863BAE-2489-E07E-EFD2-24C85AA8C632}"/>
              </a:ext>
            </a:extLst>
          </p:cNvPr>
          <p:cNvSpPr/>
          <p:nvPr/>
        </p:nvSpPr>
        <p:spPr>
          <a:xfrm>
            <a:off x="5193792" y="2980944"/>
            <a:ext cx="1804418" cy="905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De-serializer</a:t>
            </a:r>
            <a:br>
              <a:rPr lang="en-US" dirty="0"/>
            </a:br>
            <a:r>
              <a:rPr lang="en-US" dirty="0"/>
              <a:t>(4 keys)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EBAE29D-4081-B04F-D0EF-D3B60FBBCA43}"/>
              </a:ext>
            </a:extLst>
          </p:cNvPr>
          <p:cNvCxnSpPr>
            <a:stCxn id="16" idx="3"/>
            <a:endCxn id="6" idx="1"/>
          </p:cNvCxnSpPr>
          <p:nvPr/>
        </p:nvCxnSpPr>
        <p:spPr>
          <a:xfrm flipV="1">
            <a:off x="6998210" y="3008376"/>
            <a:ext cx="915922" cy="425196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8CB8A9A-CC98-E76E-D0C5-87DE9F5D8B3B}"/>
              </a:ext>
            </a:extLst>
          </p:cNvPr>
          <p:cNvCxnSpPr>
            <a:cxnSpLocks/>
          </p:cNvCxnSpPr>
          <p:nvPr/>
        </p:nvCxnSpPr>
        <p:spPr>
          <a:xfrm>
            <a:off x="2446020" y="3183875"/>
            <a:ext cx="2747772" cy="254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E22715D-7DCB-2399-518D-A91D6D207F04}"/>
              </a:ext>
            </a:extLst>
          </p:cNvPr>
          <p:cNvSpPr txBox="1"/>
          <p:nvPr/>
        </p:nvSpPr>
        <p:spPr>
          <a:xfrm>
            <a:off x="5193792" y="2432304"/>
            <a:ext cx="180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{788,768,233}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7B2A58-1EC2-852E-CEE9-5CBCD0F07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925" y="4580281"/>
            <a:ext cx="82200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6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8"/>
    </mc:Choice>
    <mc:Fallback xmlns="">
      <p:transition spd="slow" advTm="369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890928"/>
              </p:ext>
            </p:extLst>
          </p:nvPr>
        </p:nvGraphicFramePr>
        <p:xfrm>
          <a:off x="1538224" y="704088"/>
          <a:ext cx="916944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429378"/>
              </p:ext>
            </p:extLst>
          </p:nvPr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A5AB496-9699-0E41-31DF-8DF157D5C547}"/>
              </a:ext>
            </a:extLst>
          </p:cNvPr>
          <p:cNvSpPr/>
          <p:nvPr/>
        </p:nvSpPr>
        <p:spPr>
          <a:xfrm>
            <a:off x="7914132" y="2066544"/>
            <a:ext cx="1831848" cy="1883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BITONIC SORT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863BAE-2489-E07E-EFD2-24C85AA8C632}"/>
              </a:ext>
            </a:extLst>
          </p:cNvPr>
          <p:cNvSpPr/>
          <p:nvPr/>
        </p:nvSpPr>
        <p:spPr>
          <a:xfrm>
            <a:off x="5193792" y="2980944"/>
            <a:ext cx="1804418" cy="905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De-serializer</a:t>
            </a:r>
            <a:br>
              <a:rPr lang="en-US" dirty="0"/>
            </a:br>
            <a:r>
              <a:rPr lang="en-US" dirty="0"/>
              <a:t>(4 keys)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EBAE29D-4081-B04F-D0EF-D3B60FBBCA43}"/>
              </a:ext>
            </a:extLst>
          </p:cNvPr>
          <p:cNvCxnSpPr>
            <a:stCxn id="16" idx="3"/>
            <a:endCxn id="6" idx="1"/>
          </p:cNvCxnSpPr>
          <p:nvPr/>
        </p:nvCxnSpPr>
        <p:spPr>
          <a:xfrm flipV="1">
            <a:off x="6998210" y="3008376"/>
            <a:ext cx="915922" cy="42519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8CB8A9A-CC98-E76E-D0C5-87DE9F5D8B3B}"/>
              </a:ext>
            </a:extLst>
          </p:cNvPr>
          <p:cNvCxnSpPr>
            <a:cxnSpLocks/>
          </p:cNvCxnSpPr>
          <p:nvPr/>
        </p:nvCxnSpPr>
        <p:spPr>
          <a:xfrm>
            <a:off x="2455168" y="2721166"/>
            <a:ext cx="2738624" cy="716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E22715D-7DCB-2399-518D-A91D6D207F04}"/>
              </a:ext>
            </a:extLst>
          </p:cNvPr>
          <p:cNvSpPr txBox="1"/>
          <p:nvPr/>
        </p:nvSpPr>
        <p:spPr>
          <a:xfrm>
            <a:off x="5193792" y="2575358"/>
            <a:ext cx="192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{230,788,768,233}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87909-E0E4-054B-010F-0135C567404C}"/>
              </a:ext>
            </a:extLst>
          </p:cNvPr>
          <p:cNvSpPr txBox="1"/>
          <p:nvPr/>
        </p:nvSpPr>
        <p:spPr>
          <a:xfrm>
            <a:off x="7914131" y="1593842"/>
            <a:ext cx="195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{230,233,768,788}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02F8A9-C2AA-E8B9-8539-6ED294465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925" y="4580281"/>
            <a:ext cx="8220075" cy="1981200"/>
          </a:xfrm>
          <a:prstGeom prst="rect">
            <a:avLst/>
          </a:prstGeom>
        </p:spPr>
      </p:pic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D7BB7E73-4EC5-23BE-7816-A438D49F87E1}"/>
              </a:ext>
            </a:extLst>
          </p:cNvPr>
          <p:cNvSpPr/>
          <p:nvPr/>
        </p:nvSpPr>
        <p:spPr>
          <a:xfrm>
            <a:off x="8496504" y="5354198"/>
            <a:ext cx="915922" cy="451691"/>
          </a:xfrm>
          <a:prstGeom prst="donut">
            <a:avLst/>
          </a:prstGeom>
          <a:solidFill>
            <a:schemeClr val="accent1">
              <a:alpha val="28000"/>
            </a:schemeClr>
          </a:solidFill>
          <a:ln>
            <a:solidFill>
              <a:schemeClr val="accent1">
                <a:shade val="50000"/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19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3"/>
    </mc:Choice>
    <mc:Fallback xmlns="">
      <p:transition spd="slow" advTm="3393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286</Words>
  <Application>Microsoft Office PowerPoint</Application>
  <PresentationFormat>Widescreen</PresentationFormat>
  <Paragraphs>218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Garima</dc:creator>
  <cp:lastModifiedBy>Garima</cp:lastModifiedBy>
  <cp:revision>3</cp:revision>
  <dcterms:created xsi:type="dcterms:W3CDTF">2022-12-04T06:30:11Z</dcterms:created>
  <dcterms:modified xsi:type="dcterms:W3CDTF">2022-12-05T08:02:47Z</dcterms:modified>
</cp:coreProperties>
</file>