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browse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9282-A929-90E7-65D6-7D68C1CB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ECD8-D59D-3F0B-6FC4-EFB2102E9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7859-FFA6-C218-8BF5-AA46ADD3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79C4-D8DC-6914-30EF-84A3B4F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F5B7-3C95-4AFE-C9CD-096BC73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BA1-D090-AF15-1795-15AE4D8B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6FAE9-6EE3-714D-1AD3-8434AE5A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E2E1-3C31-6EA4-B958-7D1A0A17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9E37-329B-9A53-70CE-1467A1C1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9327-79B1-CC1C-80C2-A4AADD2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0BCFD-3E84-476A-0161-2084C3E9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01E9-AA80-FC46-550D-4ED8CB8B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F4A4-9681-8C86-5BCD-16257D3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FE6F-3D36-6DF2-09BA-DBD08DF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EC7D-A23F-F205-3056-29F1E5C2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16C-E794-4450-394B-C085F10E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772C-824B-4450-8762-6FEEF8A3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2779-2144-0ABE-DEB7-2BF900A5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DBA4-D2A7-5C2A-8751-580DA1C0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664-C4C8-3BFD-FFE1-BACD518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F081-EAB9-3998-8013-003A63AB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B4A6-0582-93CC-A2F1-32975398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1BAA-36BC-CE13-B3B7-32CF705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56A6-0573-2E91-EECF-A963F409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829B-F6F0-544A-B0E5-DCC5B317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EA9E-1283-E4BD-6D48-8A5F82DF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FCC9-2632-AD92-C421-999EEEBEB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64A2-5524-B304-D0A1-32D43799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3D62-474D-60A7-F055-C9127B5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A8A7-E979-311D-29C2-0FFEFC14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E8B7A-8625-B995-8A28-2AEC2A46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CE5F-E4CF-EDEA-2EE9-975D9892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089B2-05F1-9B15-26A2-EA53DCCC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3A3C-85BD-CFDD-C5D7-BDB2B74B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5EC7A-4C93-84F2-372A-3C1F6CBB3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7EA7-C3A3-DC7D-4CDD-D08EF137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CA534-848C-379B-F52B-98F784C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7958E-B967-03FE-33C3-2BF4C825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041A2-28B1-4646-F99C-C41F72F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EC7-AFEE-362F-251D-FCE063B6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9E894-5923-314C-32DE-0E81324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40BCD-9B66-9442-4AD6-7D26078B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3ED8C-81CA-720F-60B8-BD74348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C1E8A-ED11-E067-061D-DE00E0C7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35FBE-81B4-ADBB-5CF7-32514E9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1F12-C1B8-C498-29C3-29333781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7E21-04F7-5BB3-B8F9-E48DF0AD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3707-7ED7-5F40-AD1A-FC775BE6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2747-1532-A344-4DC2-6E124961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D44B9-E1F9-D1DE-E632-654C570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D098-5D8F-D667-C782-F926E292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5E88-B12C-2D51-6FA4-5EC95065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82D4-A180-BDFF-71A0-218B5FC2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8B11C-C736-0426-1FDF-8B8E5F21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7A01-2C30-069C-A772-DCBB3F7F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9810-6998-06B6-8AC2-230F3467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E43B-29FC-DFA3-3809-838268D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1647F-AAC4-27C1-1568-F5997F2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8FC89-1F97-44A9-FDBC-98FE20A5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AE06-2D03-A4B9-C80A-C6F05E95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D2C1-EEAB-143C-9866-83FE56B7C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5AB4-7613-409F-AAC4-FCEEDE35A7D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C1A-FC63-DE69-C451-3F9E907F8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5B4C-D33D-A31F-E8AA-949F6806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0127-9F11-40B4-8E76-C70505BC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629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6693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65824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13661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3491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4D1234-D8B3-6D0A-17AE-A02EB2495A9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55170" y="5120527"/>
            <a:ext cx="896671" cy="8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B93199-2B24-E89A-9574-5A7F68C0EE79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4225B-109F-6C06-F57E-59FA21B2DD82}"/>
              </a:ext>
            </a:extLst>
          </p:cNvPr>
          <p:cNvSpPr txBox="1"/>
          <p:nvPr/>
        </p:nvSpPr>
        <p:spPr>
          <a:xfrm>
            <a:off x="2786333" y="845389"/>
            <a:ext cx="8902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there are 12 integers to be sorted. </a:t>
            </a:r>
            <a:br>
              <a:rPr lang="en-US" dirty="0"/>
            </a:br>
            <a:r>
              <a:rPr lang="en-US" dirty="0"/>
              <a:t>In hardware this array will be stored in a RAM as shown.</a:t>
            </a:r>
            <a:br>
              <a:rPr lang="en-US" dirty="0"/>
            </a:br>
            <a:r>
              <a:rPr lang="en-US" dirty="0"/>
              <a:t>We start with 12 </a:t>
            </a:r>
            <a:r>
              <a:rPr lang="en-US" dirty="0" err="1"/>
              <a:t>sublists</a:t>
            </a:r>
            <a:r>
              <a:rPr lang="en-US" dirty="0"/>
              <a:t> (each with just 1 integer) to be sorted &amp; merged using merge sort such that we finally sort the input array.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"/>
    </mc:Choice>
    <mc:Fallback xmlns="">
      <p:transition spd="slow" advTm="17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65391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93066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2A3EF51-99DE-A241-017B-AA39F30565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792" y="4669075"/>
            <a:ext cx="8108986" cy="886335"/>
          </a:xfrm>
          <a:prstGeom prst="bentConnector3">
            <a:avLst>
              <a:gd name="adj1" fmla="val -5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DC243A-4853-0C81-D245-5A1A19278A90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50518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737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21182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2A3EF51-99DE-A241-017B-AA39F30565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792" y="4669075"/>
            <a:ext cx="8108986" cy="886335"/>
          </a:xfrm>
          <a:prstGeom prst="bentConnector3">
            <a:avLst>
              <a:gd name="adj1" fmla="val -5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75908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11563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29391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08303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14F58-AAB9-C166-4C55-A2E72500C67B}"/>
              </a:ext>
            </a:extLst>
          </p:cNvPr>
          <p:cNvCxnSpPr/>
          <p:nvPr/>
        </p:nvCxnSpPr>
        <p:spPr>
          <a:xfrm>
            <a:off x="2665562" y="5029200"/>
            <a:ext cx="500332" cy="9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BDA2B-CA84-F39D-4979-1D9A4D921C47}"/>
              </a:ext>
            </a:extLst>
          </p:cNvPr>
          <p:cNvCxnSpPr/>
          <p:nvPr/>
        </p:nvCxnSpPr>
        <p:spPr>
          <a:xfrm flipV="1">
            <a:off x="2725947" y="4244196"/>
            <a:ext cx="439947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2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40870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4077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99825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76706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88216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01C5DB1-C783-F7FF-43CF-EEA21A25F37B}"/>
              </a:ext>
            </a:extLst>
          </p:cNvPr>
          <p:cNvCxnSpPr/>
          <p:nvPr/>
        </p:nvCxnSpPr>
        <p:spPr>
          <a:xfrm rot="10800000" flipV="1">
            <a:off x="2455169" y="4669077"/>
            <a:ext cx="8284719" cy="386001"/>
          </a:xfrm>
          <a:prstGeom prst="bentConnector3">
            <a:avLst>
              <a:gd name="adj1" fmla="val -74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4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3451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3296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420660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84533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97565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8181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F63F0D-D6CB-4A6F-FE0E-6704941F5812}"/>
              </a:ext>
            </a:extLst>
          </p:cNvPr>
          <p:cNvCxnSpPr/>
          <p:nvPr/>
        </p:nvCxnSpPr>
        <p:spPr>
          <a:xfrm>
            <a:off x="2455168" y="3706258"/>
            <a:ext cx="745232" cy="3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7EBE8-D86E-73F1-81C7-6C11E9EBB60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913" y="4270075"/>
            <a:ext cx="832928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3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249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18463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54333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F63F0D-D6CB-4A6F-FE0E-6704941F5812}"/>
              </a:ext>
            </a:extLst>
          </p:cNvPr>
          <p:cNvCxnSpPr/>
          <p:nvPr/>
        </p:nvCxnSpPr>
        <p:spPr>
          <a:xfrm>
            <a:off x="2455168" y="3706258"/>
            <a:ext cx="745232" cy="3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7EBE8-D86E-73F1-81C7-6C11E9EBB60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913" y="4270075"/>
            <a:ext cx="832928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AF088D-9922-2990-5FF4-701225700F2D}"/>
              </a:ext>
            </a:extLst>
          </p:cNvPr>
          <p:cNvCxnSpPr/>
          <p:nvPr/>
        </p:nvCxnSpPr>
        <p:spPr>
          <a:xfrm rot="10800000">
            <a:off x="2596552" y="4088922"/>
            <a:ext cx="8057225" cy="580157"/>
          </a:xfrm>
          <a:prstGeom prst="bentConnector3">
            <a:avLst>
              <a:gd name="adj1" fmla="val -4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2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6297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113353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6607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57858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66878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CE28C6-B51B-D804-F325-FA6E567456D9}"/>
              </a:ext>
            </a:extLst>
          </p:cNvPr>
          <p:cNvCxnSpPr>
            <a:endCxn id="2" idx="1"/>
          </p:cNvCxnSpPr>
          <p:nvPr/>
        </p:nvCxnSpPr>
        <p:spPr>
          <a:xfrm>
            <a:off x="2527540" y="2769079"/>
            <a:ext cx="824301" cy="14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C676A-08D3-166E-D50D-F37393997CF0}"/>
              </a:ext>
            </a:extLst>
          </p:cNvPr>
          <p:cNvCxnSpPr>
            <a:endCxn id="7" idx="1"/>
          </p:cNvCxnSpPr>
          <p:nvPr/>
        </p:nvCxnSpPr>
        <p:spPr>
          <a:xfrm>
            <a:off x="2455168" y="3336926"/>
            <a:ext cx="896673" cy="17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5846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FDB99-E1FE-04F2-826A-3F79BBC6619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55168" y="5120527"/>
            <a:ext cx="896673" cy="9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8FCB-60E2-1315-0ADB-16601CAA1251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F7812-0AD1-BC5F-F64C-2F88F06D94CE}"/>
              </a:ext>
            </a:extLst>
          </p:cNvPr>
          <p:cNvSpPr txBox="1"/>
          <p:nvPr/>
        </p:nvSpPr>
        <p:spPr>
          <a:xfrm>
            <a:off x="2786333" y="845389"/>
            <a:ext cx="890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30261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12412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5897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699614-82C2-1F9F-D5A1-82FBF96F6543}"/>
              </a:ext>
            </a:extLst>
          </p:cNvPr>
          <p:cNvCxnSpPr/>
          <p:nvPr/>
        </p:nvCxnSpPr>
        <p:spPr>
          <a:xfrm rot="10800000">
            <a:off x="2562046" y="3209026"/>
            <a:ext cx="8091731" cy="1460052"/>
          </a:xfrm>
          <a:prstGeom prst="bentConnector3">
            <a:avLst>
              <a:gd name="adj1" fmla="val -65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7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60657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68007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127519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79008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90624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2832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9707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55B8F-9F71-F7F7-7248-7BE3EE0CA72D}"/>
              </a:ext>
            </a:extLst>
          </p:cNvPr>
          <p:cNvCxnSpPr/>
          <p:nvPr/>
        </p:nvCxnSpPr>
        <p:spPr>
          <a:xfrm>
            <a:off x="2455168" y="2432649"/>
            <a:ext cx="796990" cy="257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5A5E2-BFD4-97B7-5795-D4320A1AB158}"/>
              </a:ext>
            </a:extLst>
          </p:cNvPr>
          <p:cNvCxnSpPr/>
          <p:nvPr/>
        </p:nvCxnSpPr>
        <p:spPr>
          <a:xfrm>
            <a:off x="2455168" y="1889185"/>
            <a:ext cx="831496" cy="219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6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7401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13483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77646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53671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55B8F-9F71-F7F7-7248-7BE3EE0CA72D}"/>
              </a:ext>
            </a:extLst>
          </p:cNvPr>
          <p:cNvCxnSpPr/>
          <p:nvPr/>
        </p:nvCxnSpPr>
        <p:spPr>
          <a:xfrm>
            <a:off x="2455168" y="2432649"/>
            <a:ext cx="796990" cy="257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5A5E2-BFD4-97B7-5795-D4320A1AB158}"/>
              </a:ext>
            </a:extLst>
          </p:cNvPr>
          <p:cNvCxnSpPr/>
          <p:nvPr/>
        </p:nvCxnSpPr>
        <p:spPr>
          <a:xfrm>
            <a:off x="2455168" y="1889185"/>
            <a:ext cx="831496" cy="219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F2DD02-BC8A-BADB-1D6B-3F639F7D812F}"/>
              </a:ext>
            </a:extLst>
          </p:cNvPr>
          <p:cNvCxnSpPr/>
          <p:nvPr/>
        </p:nvCxnSpPr>
        <p:spPr>
          <a:xfrm rot="10800000">
            <a:off x="2924356" y="2346386"/>
            <a:ext cx="7729421" cy="2322693"/>
          </a:xfrm>
          <a:prstGeom prst="bentConnector3">
            <a:avLst>
              <a:gd name="adj1" fmla="val -65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2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8098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47746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97373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33441-F07F-CFF0-5FE1-976F4A77FC6D}"/>
              </a:ext>
            </a:extLst>
          </p:cNvPr>
          <p:cNvCxnSpPr/>
          <p:nvPr/>
        </p:nvCxnSpPr>
        <p:spPr>
          <a:xfrm>
            <a:off x="2570672" y="1544128"/>
            <a:ext cx="672860" cy="346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66D813-97AF-160C-CEBF-86FA532608AE}"/>
              </a:ext>
            </a:extLst>
          </p:cNvPr>
          <p:cNvCxnSpPr/>
          <p:nvPr/>
        </p:nvCxnSpPr>
        <p:spPr>
          <a:xfrm>
            <a:off x="2553419" y="966158"/>
            <a:ext cx="798422" cy="30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6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96547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8964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60293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400383-18B0-2C0D-D9AC-776E15B01776}"/>
              </a:ext>
            </a:extLst>
          </p:cNvPr>
          <p:cNvCxnSpPr/>
          <p:nvPr/>
        </p:nvCxnSpPr>
        <p:spPr>
          <a:xfrm rot="10800000">
            <a:off x="2536167" y="1431986"/>
            <a:ext cx="8212347" cy="3237093"/>
          </a:xfrm>
          <a:prstGeom prst="bentConnector3">
            <a:avLst>
              <a:gd name="adj1" fmla="val -1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4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15817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08407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11579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06189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75CC4-A8A0-37A8-39EF-6B24184E27EA}"/>
              </a:ext>
            </a:extLst>
          </p:cNvPr>
          <p:cNvCxnSpPr/>
          <p:nvPr/>
        </p:nvCxnSpPr>
        <p:spPr>
          <a:xfrm flipV="1">
            <a:off x="2562045" y="4368543"/>
            <a:ext cx="690113" cy="75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65CE1-FCA5-14C2-3098-44433418D2EF}"/>
              </a:ext>
            </a:extLst>
          </p:cNvPr>
          <p:cNvCxnSpPr/>
          <p:nvPr/>
        </p:nvCxnSpPr>
        <p:spPr>
          <a:xfrm flipV="1">
            <a:off x="2631057" y="5305947"/>
            <a:ext cx="552090" cy="7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2C28991-1D6D-61D0-5EBE-6D7DB5EE3331}"/>
              </a:ext>
            </a:extLst>
          </p:cNvPr>
          <p:cNvCxnSpPr/>
          <p:nvPr/>
        </p:nvCxnSpPr>
        <p:spPr>
          <a:xfrm rot="10800000" flipV="1">
            <a:off x="3071005" y="4669078"/>
            <a:ext cx="7677509" cy="1352160"/>
          </a:xfrm>
          <a:prstGeom prst="bentConnector3">
            <a:avLst>
              <a:gd name="adj1" fmla="val -57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8543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15456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0751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07524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70526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63268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249645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3085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2481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8083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6439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00902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FDB99-E1FE-04F2-826A-3F79BBC66191}"/>
              </a:ext>
            </a:extLst>
          </p:cNvPr>
          <p:cNvCxnSpPr>
            <a:endCxn id="2" idx="1"/>
          </p:cNvCxnSpPr>
          <p:nvPr/>
        </p:nvCxnSpPr>
        <p:spPr>
          <a:xfrm flipV="1">
            <a:off x="2455168" y="4183123"/>
            <a:ext cx="896673" cy="13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8ECA52-B4D5-6961-CA58-F380711378CB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26236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5522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408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28065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116710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34869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3856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65875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24063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6774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95209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25925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47354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68517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E64259-D1CF-2D1F-9C22-666CBA3C43B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251535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FDB99-E1FE-04F2-826A-3F79BBC66191}"/>
              </a:ext>
            </a:extLst>
          </p:cNvPr>
          <p:cNvCxnSpPr>
            <a:endCxn id="2" idx="1"/>
          </p:cNvCxnSpPr>
          <p:nvPr/>
        </p:nvCxnSpPr>
        <p:spPr>
          <a:xfrm flipV="1">
            <a:off x="2455168" y="4183123"/>
            <a:ext cx="896673" cy="13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B994CF-59CD-AA96-7D3F-3283FDCBFDCF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21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78337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3428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58322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7D2361-AFE6-8AD3-7BC9-762911CAD130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01283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88460"/>
              </p:ext>
            </p:extLst>
          </p:nvPr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84906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11264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84182-8E2F-30F1-7252-C151E82A1F23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405288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33513"/>
              </p:ext>
            </p:extLst>
          </p:nvPr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0481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B5B86A-7EED-8764-BC4B-47F02CFE0FDC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345189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/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2A3EF51-99DE-A241-017B-AA39F3056523}"/>
              </a:ext>
            </a:extLst>
          </p:cNvPr>
          <p:cNvCxnSpPr/>
          <p:nvPr/>
        </p:nvCxnSpPr>
        <p:spPr>
          <a:xfrm rot="10800000" flipV="1">
            <a:off x="2553420" y="4669077"/>
            <a:ext cx="8100357" cy="1334907"/>
          </a:xfrm>
          <a:prstGeom prst="bentConnector3">
            <a:avLst>
              <a:gd name="adj1" fmla="val -11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95ABF0-328A-71B0-DEFD-888C1001E43B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176912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12"/>
              </p:ext>
            </p:extLst>
          </p:nvPr>
        </p:nvGraphicFramePr>
        <p:xfrm>
          <a:off x="1538224" y="704088"/>
          <a:ext cx="916944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6E272C-5544-C0B8-8114-29D1DE6A4ECD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3997703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735EA47-71E7-B7E4-E81E-7C54B3D92B2F}"/>
              </a:ext>
            </a:extLst>
          </p:cNvPr>
          <p:cNvGraphicFramePr>
            <a:graphicFrameLocks noGrp="1"/>
          </p:cNvGraphicFramePr>
          <p:nvPr/>
        </p:nvGraphicFramePr>
        <p:xfrm>
          <a:off x="3351841" y="4935107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A29231-2355-CD28-C435-8FDDE181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71968"/>
              </p:ext>
            </p:extLst>
          </p:nvPr>
        </p:nvGraphicFramePr>
        <p:xfrm>
          <a:off x="7402576" y="4483658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04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449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6263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4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960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058EC6-F6D6-7B6E-85AD-85E80ED357E5}"/>
              </a:ext>
            </a:extLst>
          </p:cNvPr>
          <p:cNvSpPr/>
          <p:nvPr/>
        </p:nvSpPr>
        <p:spPr>
          <a:xfrm rot="5400000">
            <a:off x="6883879" y="4483658"/>
            <a:ext cx="370936" cy="3708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933A17-A396-423F-DD0C-8876CD9BCD05}"/>
              </a:ext>
            </a:extLst>
          </p:cNvPr>
          <p:cNvCxnSpPr>
            <a:endCxn id="10" idx="3"/>
          </p:cNvCxnSpPr>
          <p:nvPr/>
        </p:nvCxnSpPr>
        <p:spPr>
          <a:xfrm rot="16200000" flipH="1">
            <a:off x="6500507" y="4285657"/>
            <a:ext cx="485955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AF4B58-30E3-0BFC-190F-F84A0217C404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6517760" y="4754360"/>
            <a:ext cx="451449" cy="28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613A9-C6AA-631A-99E5-EDA355E92B1B}"/>
              </a:ext>
            </a:extLst>
          </p:cNvPr>
          <p:cNvCxnSpPr>
            <a:stCxn id="10" idx="0"/>
            <a:endCxn id="8" idx="1"/>
          </p:cNvCxnSpPr>
          <p:nvPr/>
        </p:nvCxnSpPr>
        <p:spPr>
          <a:xfrm>
            <a:off x="7254767" y="4669078"/>
            <a:ext cx="14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2A3EF51-99DE-A241-017B-AA39F30565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5168" y="4669074"/>
            <a:ext cx="8198610" cy="1326284"/>
          </a:xfrm>
          <a:prstGeom prst="bentConnector3">
            <a:avLst>
              <a:gd name="adj1" fmla="val -3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76B96E-3790-134E-20B3-92AF156321B1}"/>
              </a:ext>
            </a:extLst>
          </p:cNvPr>
          <p:cNvSpPr txBox="1"/>
          <p:nvPr/>
        </p:nvSpPr>
        <p:spPr>
          <a:xfrm>
            <a:off x="6314536" y="3336926"/>
            <a:ext cx="48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MERGE</a:t>
            </a:r>
          </a:p>
        </p:txBody>
      </p:sp>
    </p:spTree>
    <p:extLst>
      <p:ext uri="{BB962C8B-B14F-4D97-AF65-F5344CB8AC3E}">
        <p14:creationId xmlns:p14="http://schemas.microsoft.com/office/powerpoint/2010/main" val="296772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968</Words>
  <Application>Microsoft Office PowerPoint</Application>
  <PresentationFormat>Widescreen</PresentationFormat>
  <Paragraphs>880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4</cp:revision>
  <dcterms:created xsi:type="dcterms:W3CDTF">2022-12-04T06:30:11Z</dcterms:created>
  <dcterms:modified xsi:type="dcterms:W3CDTF">2022-12-06T11:15:05Z</dcterms:modified>
</cp:coreProperties>
</file>