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B652-D491-D701-CA9E-F7016B0A8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5D549-E284-032B-E8B6-553FE9C56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35454-5511-04D1-0CE0-75E8E6A0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F632-D47A-4579-8F1A-8700FC6235A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A3F67-DB5A-285C-D87B-1E49562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9A6FB-4CCF-F675-6593-C18E3EE0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A9D-2089-468D-99C1-10E87F84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9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9849-CDEC-E76C-E365-76961EC1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CC02C-B87C-C9FA-FE3D-10718A699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3FCC5-1948-2CCB-2E94-86564220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F632-D47A-4579-8F1A-8700FC6235A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98413-E6C5-043B-C33A-9D884D20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E6F9E-EE71-2FE6-22B3-D4CEEA23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A9D-2089-468D-99C1-10E87F84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0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0C5CA-704C-2915-2779-BF09A55D6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75D7C-B284-0237-300E-E384C657C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6D839-B402-8B19-3878-EB090CA9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F632-D47A-4579-8F1A-8700FC6235A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6741C-3C0E-43E1-FF8B-F49B7C77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13C4E-816C-FF85-F282-66B7A08C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A9D-2089-468D-99C1-10E87F84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6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6E04-A551-AAFE-056E-EE613860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8C842-E194-C334-1DA1-3DE87F47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BB93-7FDB-1B74-CAA6-67377AFB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F632-D47A-4579-8F1A-8700FC6235A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29B93-8512-5B06-FAD5-0855AEB5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2DFAE-402B-3669-80DA-40A3072D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A9D-2089-468D-99C1-10E87F84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7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B3D3-630A-906E-5C8B-F5E3DCA2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25B8F-403B-9FFA-B42F-35E36CDE4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066F5-FFB2-0CF5-9B2D-689F3A7B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F632-D47A-4579-8F1A-8700FC6235A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EA9A0-6E79-69B7-DB8A-C0D2384B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F8A9D-A0D7-ACF2-C10D-A9E707F6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A9D-2089-468D-99C1-10E87F84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851A-56F7-C130-6189-2B621732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2B8DC-D259-0610-4D56-EF60EC194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C997D-D5B3-658D-910C-FF6EE5354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C3755-00AE-C08D-69A5-91DC6E6F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F632-D47A-4579-8F1A-8700FC6235A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DB0E0-1376-EE83-7A13-745729B8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A0380-C46F-D496-F7F2-EB0C7B92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A9D-2089-468D-99C1-10E87F84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5577-69FD-1F9D-2507-1CE1577F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8E4DD-0CC7-5FF2-C828-76C34F145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2EE5F-EAF1-A2F8-9285-1AA9B112C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68E3F-7C92-2121-E732-B167756D1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46BE8-9DEA-BE33-6B95-9DE087E3E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AAFC3-1B5A-E2EC-ED50-923FF567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F632-D47A-4579-8F1A-8700FC6235A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C4A699-47C4-8753-1AD3-0EDF8DFD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BC6C9-A83F-1C90-6AD0-5666BC80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A9D-2089-468D-99C1-10E87F84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0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F29E-96A3-7E70-EB1A-8109BA9C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38E8A-A03B-879A-EFF7-5FCA4874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F632-D47A-4579-8F1A-8700FC6235A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43273-42B8-1D69-820C-444DF127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056A-5A05-40CB-C5E4-9B4A3BDC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A9D-2089-468D-99C1-10E87F84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9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E6024-8A0C-DC2C-F9EC-7E171E3E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F632-D47A-4579-8F1A-8700FC6235A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577F1-1E39-9A02-0E3C-35D2D4D4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976B0-18D7-6D9F-8429-7D2D2702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A9D-2089-468D-99C1-10E87F84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3F99-B6A9-1446-C9C8-FDA16B138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B4D98-3C41-AD45-1CA0-9596D38FB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08A31-9E29-9661-3B49-E93ACD2CA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28D2D-7D90-FBED-9FEB-D52C8A48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F632-D47A-4579-8F1A-8700FC6235A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427B7-BF66-BBEA-8D87-E1F21E40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78477-62C2-2D68-979B-04349152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A9D-2089-468D-99C1-10E87F84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7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4C3CD-094F-1C3A-F64F-04EA96F9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E87F2-CD0A-F2D8-5A3A-C86B78C13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AC849-1717-3A8B-39B5-531D152BF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3255A-7916-0022-76A4-1ACEEDBD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F632-D47A-4579-8F1A-8700FC6235A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E6177-9FC2-1115-9E3A-0791B95C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15158-9D92-DDB3-071B-98C7245D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A9D-2089-468D-99C1-10E87F84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0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585C29-C5AA-B4BE-E414-6065CAC4D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7A987-CF8D-FDF9-0B22-D533A9784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09469-63A5-3C31-A03B-4DD83F2FF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CF632-D47A-4579-8F1A-8700FC6235A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1C6C-6A1A-499A-87BA-1D91F7059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8DE9F-EEC4-4C71-03A9-E3A7A6B4F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EAA9D-2089-468D-99C1-10E87F84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F1717E-A8B2-B1AA-155B-4ABE8FC86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296592"/>
              </p:ext>
            </p:extLst>
          </p:nvPr>
        </p:nvGraphicFramePr>
        <p:xfrm>
          <a:off x="717550" y="557741"/>
          <a:ext cx="6635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3575">
                  <a:extLst>
                    <a:ext uri="{9D8B030D-6E8A-4147-A177-3AD203B41FA5}">
                      <a16:colId xmlns:a16="http://schemas.microsoft.com/office/drawing/2014/main" val="3128557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5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11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75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7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0256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FBF6F5-B1A4-77F3-5924-12497B0B4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204745"/>
              </p:ext>
            </p:extLst>
          </p:nvPr>
        </p:nvGraphicFramePr>
        <p:xfrm>
          <a:off x="3689350" y="557741"/>
          <a:ext cx="6635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3575">
                  <a:extLst>
                    <a:ext uri="{9D8B030D-6E8A-4147-A177-3AD203B41FA5}">
                      <a16:colId xmlns:a16="http://schemas.microsoft.com/office/drawing/2014/main" val="3128557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5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11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75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7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02568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EA32FB7-0A0B-A9CC-037A-C23B3F3AA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826830"/>
              </p:ext>
            </p:extLst>
          </p:nvPr>
        </p:nvGraphicFramePr>
        <p:xfrm>
          <a:off x="2241550" y="4167716"/>
          <a:ext cx="6635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3575">
                  <a:extLst>
                    <a:ext uri="{9D8B030D-6E8A-4147-A177-3AD203B41FA5}">
                      <a16:colId xmlns:a16="http://schemas.microsoft.com/office/drawing/2014/main" val="3128557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5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11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75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7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25685"/>
                  </a:ext>
                </a:extLst>
              </a:tr>
            </a:tbl>
          </a:graphicData>
        </a:graphic>
      </p:graphicFrame>
      <p:sp>
        <p:nvSpPr>
          <p:cNvPr id="7" name="Trapezoid 6">
            <a:extLst>
              <a:ext uri="{FF2B5EF4-FFF2-40B4-BE49-F238E27FC236}">
                <a16:creationId xmlns:a16="http://schemas.microsoft.com/office/drawing/2014/main" id="{FD5F1A74-946B-3980-2FF2-84FA832978F5}"/>
              </a:ext>
            </a:extLst>
          </p:cNvPr>
          <p:cNvSpPr/>
          <p:nvPr/>
        </p:nvSpPr>
        <p:spPr>
          <a:xfrm rot="10800000">
            <a:off x="1828800" y="3171825"/>
            <a:ext cx="1485900" cy="571500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06FDCC-C717-EB14-7BA7-63F00EA8368C}"/>
              </a:ext>
            </a:extLst>
          </p:cNvPr>
          <p:cNvCxnSpPr/>
          <p:nvPr/>
        </p:nvCxnSpPr>
        <p:spPr>
          <a:xfrm>
            <a:off x="1019175" y="2411941"/>
            <a:ext cx="0" cy="302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DF24A3-79F2-A06A-3DA1-13982357390A}"/>
              </a:ext>
            </a:extLst>
          </p:cNvPr>
          <p:cNvCxnSpPr/>
          <p:nvPr/>
        </p:nvCxnSpPr>
        <p:spPr>
          <a:xfrm>
            <a:off x="3990975" y="2412999"/>
            <a:ext cx="0" cy="302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DEE43A-4C2A-DD62-245B-45D7E2A59285}"/>
              </a:ext>
            </a:extLst>
          </p:cNvPr>
          <p:cNvCxnSpPr/>
          <p:nvPr/>
        </p:nvCxnSpPr>
        <p:spPr>
          <a:xfrm>
            <a:off x="1019175" y="2714625"/>
            <a:ext cx="11842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24F77B-AAD0-5027-EE6F-212A2E46945E}"/>
              </a:ext>
            </a:extLst>
          </p:cNvPr>
          <p:cNvCxnSpPr/>
          <p:nvPr/>
        </p:nvCxnSpPr>
        <p:spPr>
          <a:xfrm flipH="1">
            <a:off x="2867025" y="2714625"/>
            <a:ext cx="1123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C87AF4-296D-4316-E4CD-1F16421A4976}"/>
              </a:ext>
            </a:extLst>
          </p:cNvPr>
          <p:cNvCxnSpPr/>
          <p:nvPr/>
        </p:nvCxnSpPr>
        <p:spPr>
          <a:xfrm>
            <a:off x="2203450" y="271462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52DC5-4F9B-47F4-B91E-07CBD5EE6949}"/>
              </a:ext>
            </a:extLst>
          </p:cNvPr>
          <p:cNvCxnSpPr/>
          <p:nvPr/>
        </p:nvCxnSpPr>
        <p:spPr>
          <a:xfrm>
            <a:off x="2867025" y="271462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A283ACF8-1878-3000-95E7-5F43D7D0AFEB}"/>
              </a:ext>
            </a:extLst>
          </p:cNvPr>
          <p:cNvSpPr/>
          <p:nvPr/>
        </p:nvSpPr>
        <p:spPr>
          <a:xfrm rot="10800000">
            <a:off x="1954212" y="2069568"/>
            <a:ext cx="1162049" cy="571502"/>
          </a:xfrm>
          <a:prstGeom prst="triangle">
            <a:avLst>
              <a:gd name="adj" fmla="val 505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DDD8AE6-CA30-E01A-591C-B4F38DF50A3A}"/>
              </a:ext>
            </a:extLst>
          </p:cNvPr>
          <p:cNvCxnSpPr>
            <a:endCxn id="31" idx="4"/>
          </p:cNvCxnSpPr>
          <p:nvPr/>
        </p:nvCxnSpPr>
        <p:spPr>
          <a:xfrm flipV="1">
            <a:off x="1019175" y="2069568"/>
            <a:ext cx="935037" cy="645057"/>
          </a:xfrm>
          <a:prstGeom prst="bentConnector4">
            <a:avLst>
              <a:gd name="adj1" fmla="val 50000"/>
              <a:gd name="adj2" fmla="val 1354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F3CA467-CA25-140A-7FD4-519A3947D9A8}"/>
              </a:ext>
            </a:extLst>
          </p:cNvPr>
          <p:cNvCxnSpPr>
            <a:endCxn id="31" idx="2"/>
          </p:cNvCxnSpPr>
          <p:nvPr/>
        </p:nvCxnSpPr>
        <p:spPr>
          <a:xfrm rot="10800000">
            <a:off x="3116261" y="2069569"/>
            <a:ext cx="874714" cy="645057"/>
          </a:xfrm>
          <a:prstGeom prst="bentConnector4">
            <a:avLst>
              <a:gd name="adj1" fmla="val 50000"/>
              <a:gd name="adj2" fmla="val 1354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8F89E33-075F-DC2B-0342-3E5946BCEB17}"/>
              </a:ext>
            </a:extLst>
          </p:cNvPr>
          <p:cNvCxnSpPr>
            <a:stCxn id="31" idx="0"/>
            <a:endCxn id="7" idx="1"/>
          </p:cNvCxnSpPr>
          <p:nvPr/>
        </p:nvCxnSpPr>
        <p:spPr>
          <a:xfrm rot="16200000" flipH="1">
            <a:off x="2477598" y="2691910"/>
            <a:ext cx="816505" cy="714823"/>
          </a:xfrm>
          <a:prstGeom prst="bentConnector4">
            <a:avLst>
              <a:gd name="adj1" fmla="val 27836"/>
              <a:gd name="adj2" fmla="val 189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30FDA5F-01A3-E013-21E9-28D636AF8148}"/>
              </a:ext>
            </a:extLst>
          </p:cNvPr>
          <p:cNvCxnSpPr>
            <a:stCxn id="7" idx="0"/>
            <a:endCxn id="6" idx="0"/>
          </p:cNvCxnSpPr>
          <p:nvPr/>
        </p:nvCxnSpPr>
        <p:spPr>
          <a:xfrm rot="16200000" flipH="1">
            <a:off x="2360348" y="3954726"/>
            <a:ext cx="424391" cy="15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A66BDDC-C937-E653-7530-89B6593FD23D}"/>
              </a:ext>
            </a:extLst>
          </p:cNvPr>
          <p:cNvSpPr txBox="1"/>
          <p:nvPr/>
        </p:nvSpPr>
        <p:spPr>
          <a:xfrm>
            <a:off x="4738688" y="1074509"/>
            <a:ext cx="71564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FIFOs as shown here are used to merge two sorted lists.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Compare the data in the FIFOs' head.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If the data at FIFO A's head is smaller than the data at FIFO B's head or if FIFO B is empty, read (pop) from FIFO A.</a:t>
            </a:r>
            <a:br>
              <a:rPr lang="en-US" sz="2000" dirty="0"/>
            </a:br>
            <a:r>
              <a:rPr lang="en-US" sz="2000" dirty="0"/>
              <a:t>If the data at FIFO B's head are less than the data at FIFO A's head or if FIFO A is empty, read (pop) from FIFO B.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To FIFO O, write (push) the read data (merge list reside here).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AutoNum type="arabicPeriod"/>
            </a:pPr>
            <a:endParaRPr lang="en-US" sz="2000" dirty="0"/>
          </a:p>
          <a:p>
            <a:r>
              <a:rPr lang="en-US" sz="2000" dirty="0"/>
              <a:t>In this case, data at FIFO A's head (23) is less than data at FIFO B's head (98), so, 23 will be removed from FIFO A and should be added to FIFO O.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06FF65-666E-EB58-1971-E90E66821595}"/>
              </a:ext>
            </a:extLst>
          </p:cNvPr>
          <p:cNvSpPr txBox="1"/>
          <p:nvPr/>
        </p:nvSpPr>
        <p:spPr>
          <a:xfrm>
            <a:off x="620712" y="201889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FIFO_A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B9FDC9-FC7C-3496-3EC3-0E93E3590EDC}"/>
              </a:ext>
            </a:extLst>
          </p:cNvPr>
          <p:cNvSpPr txBox="1"/>
          <p:nvPr/>
        </p:nvSpPr>
        <p:spPr>
          <a:xfrm>
            <a:off x="3592512" y="246338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FIFO_B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DF18EA-C673-A60C-B459-60E25975B290}"/>
              </a:ext>
            </a:extLst>
          </p:cNvPr>
          <p:cNvSpPr txBox="1"/>
          <p:nvPr/>
        </p:nvSpPr>
        <p:spPr>
          <a:xfrm>
            <a:off x="2143124" y="6021916"/>
            <a:ext cx="110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FIFO_O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6AF8D8-6E0D-E8B1-5432-B572FBEB13C1}"/>
              </a:ext>
            </a:extLst>
          </p:cNvPr>
          <p:cNvCxnSpPr>
            <a:cxnSpLocks/>
          </p:cNvCxnSpPr>
          <p:nvPr/>
        </p:nvCxnSpPr>
        <p:spPr>
          <a:xfrm>
            <a:off x="1049334" y="2544206"/>
            <a:ext cx="1154113" cy="1617134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74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167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Garima</dc:creator>
  <cp:lastModifiedBy>Garima</cp:lastModifiedBy>
  <cp:revision>4</cp:revision>
  <dcterms:created xsi:type="dcterms:W3CDTF">2022-12-06T11:15:44Z</dcterms:created>
  <dcterms:modified xsi:type="dcterms:W3CDTF">2022-12-07T06:21:55Z</dcterms:modified>
</cp:coreProperties>
</file>