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1574-0116-28B3-CCAF-E0BD3F0B7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DB8B-5A0F-12FC-C621-7E3F1F2CA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CB97-0E7E-65C0-6398-27061C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6141-5212-44D8-BCA8-7DEFF971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548A-23E5-CE51-47B6-4A7E6B07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9795-CC32-2907-81DA-E4A5983A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2752A-5C36-7657-001B-1DCB30E2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A8F-D5C1-3495-8C8A-F7626367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3481-BB2E-F56C-568D-0B320FF0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FFA01-BD2C-2F6C-E24A-FBDBADDA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2EEF-A5F2-4689-DFDF-6FBBC7AB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F2F66-9349-ACCB-9C45-5E31235E4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C74C-7E46-57A9-55B4-067ADFC5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2149-C56F-889A-7FD6-E9809200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E043-56E9-A64B-8978-31E6EC23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277D-CEBD-6C53-6664-B6EAA8C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B4AC-99C3-C719-4C7D-EA6B54EF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B82-CFF4-C5AF-9B9A-E6622E54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FDCC-16AC-A200-ED3B-588D1ABF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DF75-C4AD-78A4-DB83-500B112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FEDE-D2F2-1304-5AAB-1530E49E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9A93-4984-F35D-2400-8B93D711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47B9-F7B5-31E0-D896-CF6AEF6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30CE-4CDB-A05C-19C0-5717E4B0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B89D-A9A3-986C-174D-2431049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388E-882E-AA6C-5341-05F0D6DE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F7F1-AE20-1B74-6E87-56DDC6B21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DC949-0886-9BBB-E5F6-968335F01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161D-435A-A356-5BA4-F7B1753F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A35E-0F18-46AF-E35B-8751DA5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5CC6-BCB2-9182-D31C-8874461C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CAAF-321D-7635-4147-57AF698D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D58D6-FE69-2DA1-9232-0CDA8240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2CFC-86D4-8320-F3FF-99478EE2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D99EB-65D6-1068-D77B-2BF737B09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A638-6CD2-435F-1C5B-813CFB6FA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7BC8A-DEC1-13B8-5562-E4447509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EA9A-2DD9-875C-975B-75967276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5959-E2B9-60CF-8A50-49962569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5E4F-C0CA-D071-A82D-9F717ABC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20370-4484-4AD0-17F7-471A26C6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497C-920F-26BF-B693-6FA0D41F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9B4C2-A7CD-5505-8337-F6B348DE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A291C-C0AD-FBFF-4FBF-3C663B3D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4242E-931A-6821-2B7C-0BF564B4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681E-2538-CF13-7742-791E3173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1FA-36B5-DEDA-532A-B970A3FF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FEFA-6E05-CF7A-D0B9-C6F6B59D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79B5F-99D2-DECD-8FFB-F5E07C75C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95AE9-083B-7D16-C634-C4016842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AE57-4F79-E142-A289-DDCE35E9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221FB-83AA-337E-A345-7E710139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3804-273C-FAFE-6D3B-F26EA125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AD267-80B6-DA86-B6F5-02521A0B3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FF30-004F-01DE-DCBD-F9241693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9BD9-AB2C-BA88-0ED0-0A2FA87F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E051-E91E-4B83-3296-DEA58389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0478-2286-97CB-73AD-E2810DEE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4392A-14DC-8329-1A48-6C92A071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3759-202F-B869-9011-379003E3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BCAB-8900-76DF-EB46-8FE91809F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0C95-4F40-473F-9179-E6B292DEAD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47FC-783C-3816-476C-7D6DE029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33B9-9900-1456-05A4-FD8E655A0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95E3-F8BA-4131-956F-D3391629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EB94F19-D7FD-DC58-892B-D2923F07DB14}"/>
              </a:ext>
            </a:extLst>
          </p:cNvPr>
          <p:cNvSpPr/>
          <p:nvPr/>
        </p:nvSpPr>
        <p:spPr>
          <a:xfrm>
            <a:off x="5980176" y="155448"/>
            <a:ext cx="5889752" cy="498348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Parallel merge tree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50CD65-B1A6-00C9-E98E-7D6970E2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09706"/>
              </p:ext>
            </p:extLst>
          </p:nvPr>
        </p:nvGraphicFramePr>
        <p:xfrm>
          <a:off x="623824" y="685800"/>
          <a:ext cx="34544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3192872423"/>
                    </a:ext>
                  </a:extLst>
                </a:gridCol>
              </a:tblGrid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88976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50729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1330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39283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36524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07959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51054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9147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38110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53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0744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135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71665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7032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7400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6962836C-F6CA-AC5B-C379-D8D3CC8966C9}"/>
              </a:ext>
            </a:extLst>
          </p:cNvPr>
          <p:cNvSpPr/>
          <p:nvPr/>
        </p:nvSpPr>
        <p:spPr>
          <a:xfrm>
            <a:off x="1152144" y="4873752"/>
            <a:ext cx="45719" cy="119786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EB5C2-7193-266B-A56C-00130491ACFC}"/>
              </a:ext>
            </a:extLst>
          </p:cNvPr>
          <p:cNvSpPr/>
          <p:nvPr/>
        </p:nvSpPr>
        <p:spPr>
          <a:xfrm>
            <a:off x="2139696" y="3429000"/>
            <a:ext cx="1810513" cy="1837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BITONIC SORT</a:t>
            </a:r>
            <a:br>
              <a:rPr lang="en-US" dirty="0"/>
            </a:br>
            <a:r>
              <a:rPr lang="en-US" dirty="0"/>
              <a:t>4:4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5D726B5-B53F-87D7-21A2-ACAF445D1AB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0800000" flipH="1">
            <a:off x="1197862" y="4347972"/>
            <a:ext cx="941833" cy="1124712"/>
          </a:xfrm>
          <a:prstGeom prst="bentConnector3">
            <a:avLst>
              <a:gd name="adj1" fmla="val 33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5520B1F-2C2B-0BA7-4856-ABA528BA3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43063"/>
              </p:ext>
            </p:extLst>
          </p:nvPr>
        </p:nvGraphicFramePr>
        <p:xfrm>
          <a:off x="5192776" y="682752"/>
          <a:ext cx="34544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3192872423"/>
                    </a:ext>
                  </a:extLst>
                </a:gridCol>
              </a:tblGrid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88976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50729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1330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39283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36524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07959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51054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9147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38110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53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0744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135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71665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70321"/>
                  </a:ext>
                </a:extLst>
              </a:tr>
              <a:tr h="342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7400"/>
                  </a:ext>
                </a:extLst>
              </a:tr>
            </a:tbl>
          </a:graphicData>
        </a:graphic>
      </p:graphicFrame>
      <p:sp>
        <p:nvSpPr>
          <p:cNvPr id="12" name="Left Bracket 11">
            <a:extLst>
              <a:ext uri="{FF2B5EF4-FFF2-40B4-BE49-F238E27FC236}">
                <a16:creationId xmlns:a16="http://schemas.microsoft.com/office/drawing/2014/main" id="{45C62C93-91EA-389D-7603-D1416F95D615}"/>
              </a:ext>
            </a:extLst>
          </p:cNvPr>
          <p:cNvSpPr/>
          <p:nvPr/>
        </p:nvSpPr>
        <p:spPr>
          <a:xfrm>
            <a:off x="4964177" y="4928616"/>
            <a:ext cx="83311" cy="119786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BBF0A-3F89-CFC8-F0C9-73D24A2F339C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950209" y="4347972"/>
            <a:ext cx="1013968" cy="1179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269CA-CE4A-93F0-4B41-5E33BC0DA266}"/>
              </a:ext>
            </a:extLst>
          </p:cNvPr>
          <p:cNvSpPr/>
          <p:nvPr/>
        </p:nvSpPr>
        <p:spPr>
          <a:xfrm>
            <a:off x="6073647" y="682752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CF972-2793-09F9-723D-DF1D0E706A05}"/>
              </a:ext>
            </a:extLst>
          </p:cNvPr>
          <p:cNvSpPr/>
          <p:nvPr/>
        </p:nvSpPr>
        <p:spPr>
          <a:xfrm>
            <a:off x="6073647" y="1749552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3E575-522B-41BB-CEBB-2A53D02504B7}"/>
              </a:ext>
            </a:extLst>
          </p:cNvPr>
          <p:cNvSpPr/>
          <p:nvPr/>
        </p:nvSpPr>
        <p:spPr>
          <a:xfrm>
            <a:off x="6096000" y="2816352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7897B-1AF8-2116-40F5-B1A300AE0229}"/>
              </a:ext>
            </a:extLst>
          </p:cNvPr>
          <p:cNvSpPr/>
          <p:nvPr/>
        </p:nvSpPr>
        <p:spPr>
          <a:xfrm>
            <a:off x="6104130" y="3968496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82B61A-0A27-ABF1-5BD8-8D50306F3BE7}"/>
              </a:ext>
            </a:extLst>
          </p:cNvPr>
          <p:cNvSpPr/>
          <p:nvPr/>
        </p:nvSpPr>
        <p:spPr>
          <a:xfrm>
            <a:off x="8193024" y="1190244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193A2-73B0-84DD-889E-50640A642765}"/>
              </a:ext>
            </a:extLst>
          </p:cNvPr>
          <p:cNvSpPr/>
          <p:nvPr/>
        </p:nvSpPr>
        <p:spPr>
          <a:xfrm>
            <a:off x="8193024" y="3354324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F79500-8174-38F3-9F3F-3C26509994EA}"/>
              </a:ext>
            </a:extLst>
          </p:cNvPr>
          <p:cNvSpPr/>
          <p:nvPr/>
        </p:nvSpPr>
        <p:spPr>
          <a:xfrm>
            <a:off x="10459720" y="2040636"/>
            <a:ext cx="1382776" cy="6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03369CC-C362-84FE-3825-6CFB2244D1AA}"/>
              </a:ext>
            </a:extLst>
          </p:cNvPr>
          <p:cNvSpPr/>
          <p:nvPr/>
        </p:nvSpPr>
        <p:spPr>
          <a:xfrm rot="5400000">
            <a:off x="7689088" y="1329436"/>
            <a:ext cx="345440" cy="420624"/>
          </a:xfrm>
          <a:prstGeom prst="triangle">
            <a:avLst>
              <a:gd name="adj" fmla="val 473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AA75628-3F78-A344-D737-6901CE3ED543}"/>
              </a:ext>
            </a:extLst>
          </p:cNvPr>
          <p:cNvSpPr/>
          <p:nvPr/>
        </p:nvSpPr>
        <p:spPr>
          <a:xfrm rot="5400000">
            <a:off x="7708900" y="3486150"/>
            <a:ext cx="345440" cy="420624"/>
          </a:xfrm>
          <a:prstGeom prst="triangle">
            <a:avLst>
              <a:gd name="adj" fmla="val 473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BA4C8B4-9FF0-9798-13D0-AFEE6D4BB435}"/>
              </a:ext>
            </a:extLst>
          </p:cNvPr>
          <p:cNvSpPr/>
          <p:nvPr/>
        </p:nvSpPr>
        <p:spPr>
          <a:xfrm rot="5400000">
            <a:off x="9872472" y="2172462"/>
            <a:ext cx="345440" cy="420624"/>
          </a:xfrm>
          <a:prstGeom prst="triangle">
            <a:avLst>
              <a:gd name="adj" fmla="val 473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A55039-70F6-B86F-4748-1AB9C68B3818}"/>
              </a:ext>
            </a:extLst>
          </p:cNvPr>
          <p:cNvCxnSpPr>
            <a:stCxn id="16" idx="3"/>
            <a:endCxn id="23" idx="3"/>
          </p:cNvCxnSpPr>
          <p:nvPr/>
        </p:nvCxnSpPr>
        <p:spPr>
          <a:xfrm>
            <a:off x="7456423" y="1024890"/>
            <a:ext cx="195073" cy="505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AAC6F5D-820C-7A0C-D6FC-510575FA1575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V="1">
            <a:off x="7456423" y="1530604"/>
            <a:ext cx="195073" cy="561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19758F-D5FE-6C24-D625-DAB0AEF7F961}"/>
              </a:ext>
            </a:extLst>
          </p:cNvPr>
          <p:cNvCxnSpPr>
            <a:stCxn id="18" idx="3"/>
            <a:endCxn id="24" idx="3"/>
          </p:cNvCxnSpPr>
          <p:nvPr/>
        </p:nvCxnSpPr>
        <p:spPr>
          <a:xfrm>
            <a:off x="7478776" y="3158490"/>
            <a:ext cx="192532" cy="528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D715B4-A902-46D7-CF5B-B4A7E186CF57}"/>
              </a:ext>
            </a:extLst>
          </p:cNvPr>
          <p:cNvCxnSpPr>
            <a:stCxn id="19" idx="3"/>
            <a:endCxn id="24" idx="3"/>
          </p:cNvCxnSpPr>
          <p:nvPr/>
        </p:nvCxnSpPr>
        <p:spPr>
          <a:xfrm flipV="1">
            <a:off x="7486906" y="3687318"/>
            <a:ext cx="184402" cy="623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8B9FE2-E298-50C6-F48F-B608C24FB52E}"/>
              </a:ext>
            </a:extLst>
          </p:cNvPr>
          <p:cNvCxnSpPr>
            <a:stCxn id="23" idx="0"/>
            <a:endCxn id="20" idx="1"/>
          </p:cNvCxnSpPr>
          <p:nvPr/>
        </p:nvCxnSpPr>
        <p:spPr>
          <a:xfrm>
            <a:off x="8072120" y="1530604"/>
            <a:ext cx="120904" cy="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5F97D0-C7E1-230C-AA0D-F8BE443CAAB8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8091932" y="3687318"/>
            <a:ext cx="10109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031E0A8-BC3E-FE15-CCFD-9A5C0C1F964F}"/>
              </a:ext>
            </a:extLst>
          </p:cNvPr>
          <p:cNvCxnSpPr>
            <a:stCxn id="20" idx="3"/>
            <a:endCxn id="25" idx="3"/>
          </p:cNvCxnSpPr>
          <p:nvPr/>
        </p:nvCxnSpPr>
        <p:spPr>
          <a:xfrm>
            <a:off x="9575800" y="1532382"/>
            <a:ext cx="259080" cy="841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23E31F6-B763-BE5A-FA81-C25315DE93A5}"/>
              </a:ext>
            </a:extLst>
          </p:cNvPr>
          <p:cNvCxnSpPr>
            <a:stCxn id="21" idx="3"/>
            <a:endCxn id="25" idx="3"/>
          </p:cNvCxnSpPr>
          <p:nvPr/>
        </p:nvCxnSpPr>
        <p:spPr>
          <a:xfrm flipV="1">
            <a:off x="9575800" y="2373630"/>
            <a:ext cx="259080" cy="1322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36186B-0BF1-7A6E-4797-F5F811AE0B89}"/>
              </a:ext>
            </a:extLst>
          </p:cNvPr>
          <p:cNvCxnSpPr>
            <a:stCxn id="25" idx="0"/>
            <a:endCxn id="22" idx="1"/>
          </p:cNvCxnSpPr>
          <p:nvPr/>
        </p:nvCxnSpPr>
        <p:spPr>
          <a:xfrm>
            <a:off x="10255504" y="2373630"/>
            <a:ext cx="204216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5B8F09B-65BB-DB53-DA7B-0224F75559A1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808472" y="2382774"/>
            <a:ext cx="6034024" cy="3688842"/>
          </a:xfrm>
          <a:prstGeom prst="bentConnector3">
            <a:avLst>
              <a:gd name="adj1" fmla="val -3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E0E8E78-A78E-8F85-178C-D3A3D7F97C1B}"/>
              </a:ext>
            </a:extLst>
          </p:cNvPr>
          <p:cNvSpPr/>
          <p:nvPr/>
        </p:nvSpPr>
        <p:spPr>
          <a:xfrm>
            <a:off x="5596129" y="4873752"/>
            <a:ext cx="45719" cy="111556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A01A1104-83EA-9FE5-631D-200C481E630D}"/>
              </a:ext>
            </a:extLst>
          </p:cNvPr>
          <p:cNvSpPr/>
          <p:nvPr/>
        </p:nvSpPr>
        <p:spPr>
          <a:xfrm>
            <a:off x="5574284" y="3441192"/>
            <a:ext cx="45719" cy="111556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5C85F323-718A-EC4F-0446-3EB868FC4362}"/>
              </a:ext>
            </a:extLst>
          </p:cNvPr>
          <p:cNvSpPr/>
          <p:nvPr/>
        </p:nvSpPr>
        <p:spPr>
          <a:xfrm>
            <a:off x="5617464" y="1997710"/>
            <a:ext cx="45719" cy="111556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EB4849E4-232E-ECCF-EA2A-DAFD038EAACF}"/>
              </a:ext>
            </a:extLst>
          </p:cNvPr>
          <p:cNvSpPr/>
          <p:nvPr/>
        </p:nvSpPr>
        <p:spPr>
          <a:xfrm>
            <a:off x="5586986" y="467106"/>
            <a:ext cx="45719" cy="111556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A7CBD58-CC48-DEE8-327C-D1CDAA665F34}"/>
              </a:ext>
            </a:extLst>
          </p:cNvPr>
          <p:cNvCxnSpPr>
            <a:stCxn id="48" idx="2"/>
            <a:endCxn id="19" idx="1"/>
          </p:cNvCxnSpPr>
          <p:nvPr/>
        </p:nvCxnSpPr>
        <p:spPr>
          <a:xfrm rot="10800000" flipH="1">
            <a:off x="5641848" y="4310634"/>
            <a:ext cx="462282" cy="1120902"/>
          </a:xfrm>
          <a:prstGeom prst="bentConnector3">
            <a:avLst>
              <a:gd name="adj1" fmla="val 5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00E8CFE-B7D6-2BE5-7CAF-18E7B2F0E712}"/>
              </a:ext>
            </a:extLst>
          </p:cNvPr>
          <p:cNvCxnSpPr>
            <a:endCxn id="16" idx="1"/>
          </p:cNvCxnSpPr>
          <p:nvPr/>
        </p:nvCxnSpPr>
        <p:spPr>
          <a:xfrm>
            <a:off x="5640323" y="1024890"/>
            <a:ext cx="43332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A85ACDA-FC57-68BE-6183-E5EDAE030F33}"/>
              </a:ext>
            </a:extLst>
          </p:cNvPr>
          <p:cNvCxnSpPr>
            <a:stCxn id="50" idx="2"/>
            <a:endCxn id="17" idx="1"/>
          </p:cNvCxnSpPr>
          <p:nvPr/>
        </p:nvCxnSpPr>
        <p:spPr>
          <a:xfrm rot="10800000" flipH="1">
            <a:off x="5663183" y="2091690"/>
            <a:ext cx="410464" cy="463804"/>
          </a:xfrm>
          <a:prstGeom prst="bentConnector5">
            <a:avLst>
              <a:gd name="adj1" fmla="val 28960"/>
              <a:gd name="adj2" fmla="val 59146"/>
              <a:gd name="adj3" fmla="val 61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AECC288-58B9-63C1-5AB6-8C975FC27231}"/>
              </a:ext>
            </a:extLst>
          </p:cNvPr>
          <p:cNvCxnSpPr>
            <a:cxnSpLocks/>
            <a:stCxn id="49" idx="2"/>
            <a:endCxn id="18" idx="1"/>
          </p:cNvCxnSpPr>
          <p:nvPr/>
        </p:nvCxnSpPr>
        <p:spPr>
          <a:xfrm rot="10800000" flipH="1">
            <a:off x="5620002" y="3158490"/>
            <a:ext cx="475997" cy="840486"/>
          </a:xfrm>
          <a:prstGeom prst="bentConnector3">
            <a:avLst>
              <a:gd name="adj1" fmla="val 461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18D7B58E-750F-CACE-80CC-585764592CC0}"/>
              </a:ext>
            </a:extLst>
          </p:cNvPr>
          <p:cNvSpPr/>
          <p:nvPr/>
        </p:nvSpPr>
        <p:spPr>
          <a:xfrm>
            <a:off x="5647435" y="155448"/>
            <a:ext cx="133605" cy="60137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39BA9D-98EC-067D-DEFF-E04D9D9741E0}"/>
              </a:ext>
            </a:extLst>
          </p:cNvPr>
          <p:cNvCxnSpPr>
            <a:cxnSpLocks/>
          </p:cNvCxnSpPr>
          <p:nvPr/>
        </p:nvCxnSpPr>
        <p:spPr>
          <a:xfrm flipH="1" flipV="1">
            <a:off x="1255776" y="5527548"/>
            <a:ext cx="655320" cy="64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46DE3CC-48F2-0188-C16D-5CE76D5A8416}"/>
              </a:ext>
            </a:extLst>
          </p:cNvPr>
          <p:cNvSpPr txBox="1"/>
          <p:nvPr/>
        </p:nvSpPr>
        <p:spPr>
          <a:xfrm>
            <a:off x="1840993" y="5894891"/>
            <a:ext cx="304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Unsorted </a:t>
            </a:r>
            <a:r>
              <a:rPr lang="en-US" dirty="0" err="1"/>
              <a:t>sublist</a:t>
            </a:r>
            <a:r>
              <a:rPr lang="en-US" dirty="0"/>
              <a:t> of 4 integers accessed for sorting using </a:t>
            </a:r>
            <a:r>
              <a:rPr lang="en-US" dirty="0" err="1"/>
              <a:t>bitonic</a:t>
            </a:r>
            <a:r>
              <a:rPr lang="en-US" dirty="0"/>
              <a:t> sort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F8D7C3-3DDF-BCE3-33D6-48F3BD3BDFD0}"/>
              </a:ext>
            </a:extLst>
          </p:cNvPr>
          <p:cNvCxnSpPr>
            <a:cxnSpLocks/>
          </p:cNvCxnSpPr>
          <p:nvPr/>
        </p:nvCxnSpPr>
        <p:spPr>
          <a:xfrm>
            <a:off x="3846578" y="1953006"/>
            <a:ext cx="954022" cy="340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E7C0F82-8179-3756-D576-3079C25BBC52}"/>
              </a:ext>
            </a:extLst>
          </p:cNvPr>
          <p:cNvSpPr txBox="1"/>
          <p:nvPr/>
        </p:nvSpPr>
        <p:spPr>
          <a:xfrm>
            <a:off x="1760477" y="1117306"/>
            <a:ext cx="306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</a:t>
            </a:r>
            <a:r>
              <a:rPr lang="en-US" dirty="0" err="1"/>
              <a:t>sublist</a:t>
            </a:r>
            <a:r>
              <a:rPr lang="en-US" dirty="0"/>
              <a:t>, written back to the same location from where unsorted </a:t>
            </a:r>
            <a:r>
              <a:rPr lang="en-US" dirty="0" err="1"/>
              <a:t>sublist</a:t>
            </a:r>
            <a:r>
              <a:rPr lang="en-US" dirty="0"/>
              <a:t> was accessed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228576A-99C4-7F03-C220-C4E15131297B}"/>
              </a:ext>
            </a:extLst>
          </p:cNvPr>
          <p:cNvCxnSpPr>
            <a:cxnSpLocks/>
          </p:cNvCxnSpPr>
          <p:nvPr/>
        </p:nvCxnSpPr>
        <p:spPr>
          <a:xfrm flipH="1" flipV="1">
            <a:off x="7861808" y="1811147"/>
            <a:ext cx="150621" cy="75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415774-3BDC-7EF0-39A4-53C5B4E84D34}"/>
              </a:ext>
            </a:extLst>
          </p:cNvPr>
          <p:cNvCxnSpPr>
            <a:cxnSpLocks/>
          </p:cNvCxnSpPr>
          <p:nvPr/>
        </p:nvCxnSpPr>
        <p:spPr>
          <a:xfrm flipH="1">
            <a:off x="7875524" y="2799525"/>
            <a:ext cx="121666" cy="7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0CAC83-9600-93F7-05CA-41B120C87416}"/>
              </a:ext>
            </a:extLst>
          </p:cNvPr>
          <p:cNvCxnSpPr>
            <a:cxnSpLocks/>
          </p:cNvCxnSpPr>
          <p:nvPr/>
        </p:nvCxnSpPr>
        <p:spPr>
          <a:xfrm flipV="1">
            <a:off x="8884412" y="2425194"/>
            <a:ext cx="721995" cy="24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B845611-4487-4240-D013-A311DEA6DE9C}"/>
              </a:ext>
            </a:extLst>
          </p:cNvPr>
          <p:cNvSpPr txBox="1"/>
          <p:nvPr/>
        </p:nvSpPr>
        <p:spPr>
          <a:xfrm>
            <a:off x="7692644" y="2488684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418662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2</cp:revision>
  <dcterms:created xsi:type="dcterms:W3CDTF">2022-12-05T08:02:27Z</dcterms:created>
  <dcterms:modified xsi:type="dcterms:W3CDTF">2022-12-05T16:02:45Z</dcterms:modified>
</cp:coreProperties>
</file>