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498-E258-70F9-EACB-C8EB22B2C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354C0-BB90-D64C-CE21-F281F5DD4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6825-622A-AA10-2DAC-F7C3B38D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D31D-73BD-41EB-8D9A-36132CAB318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132AC-7BB3-49AB-4486-69DE1367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F6C26-5922-579A-AE13-988AE5B6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5436-314A-45E4-AE17-304C808E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0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75B3-192C-1C74-FEB4-4B39090C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B0504-668C-1B5E-8A5C-3D542619E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53159-79BD-167E-A071-736D729E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D31D-73BD-41EB-8D9A-36132CAB318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5E81D-7C07-8DE8-544B-992EC89A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A976E-F507-DC73-CDD6-0545D187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5436-314A-45E4-AE17-304C808E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5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22387-6003-DE17-C356-176261487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7A2B9-0188-C417-7636-9F599A5C3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4A9C1-98C7-290D-40E1-0B6192BB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D31D-73BD-41EB-8D9A-36132CAB318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BFAEA-44D8-D5EC-BE04-C51AB5B9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A8E53-341F-15DF-AE75-BEB6FE94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5436-314A-45E4-AE17-304C808E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6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D7191-A9E6-5E5A-18F3-E338C796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49C53-62F9-ACBA-177D-00096FD74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A44B7-0D85-97B4-D496-9F22A3ED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D31D-73BD-41EB-8D9A-36132CAB318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DA181-6B8C-A27F-5318-E95A3AF6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94E0B-1E94-89C5-C0E3-5D2F1883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5436-314A-45E4-AE17-304C808E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4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30B6-7FA3-E71F-A7FF-9AD33145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06B50-39C2-B157-45FF-A5A99F566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99489-C8C3-24B5-4399-427AA60A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D31D-73BD-41EB-8D9A-36132CAB318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9A0AE-4B75-72E8-8967-CF73182B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1B2DF-2103-0699-FC44-656FA353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5436-314A-45E4-AE17-304C808E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89AA2-8205-E95C-A548-E6FF97B7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38EEB-B2D4-CF28-1436-D112A8D22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0F596-30FB-925E-BF61-A5AF44BD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C611D-5AF9-86B0-7F8E-17FC93D5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D31D-73BD-41EB-8D9A-36132CAB318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A92CC-CB94-4533-F9D3-ACB62CB9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677B7-8D11-5BBE-6BE5-B2EA6FD4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5436-314A-45E4-AE17-304C808E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2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92F6-B1E8-0AD2-57B2-436CF46D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4ECA1-3D64-18A3-53CB-6C7079152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2A9EE-1340-C0CB-0A9B-86E8D604A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3D148-F896-06C5-D2D4-15508D956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37B3B-5722-F9E9-9E69-BCD47641B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08C0D-54A7-8196-164E-3888E279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D31D-73BD-41EB-8D9A-36132CAB318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32E145-B73B-68C4-DDA8-F9A2465D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371969-01E6-3723-F06F-C4273B47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5436-314A-45E4-AE17-304C808E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6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9F3D-7212-3E61-01D3-31020FE1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2F75F-304A-C4B8-8DBB-8FD7DF50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D31D-73BD-41EB-8D9A-36132CAB318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B6DDE-52D5-7A57-8C56-C322C85A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902BD-D866-6F91-64F8-B2C40932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5436-314A-45E4-AE17-304C808E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2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D222D-6640-5CB5-EA02-88021FAE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D31D-73BD-41EB-8D9A-36132CAB318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F4533-8206-9625-0769-546D10B0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E51CD-ACCD-9E9E-E27F-1F82AD4E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5436-314A-45E4-AE17-304C808E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6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3BE7-5F52-8273-1D3E-0E7E9BEB5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AB564-B3F5-EE6A-CD44-9F8F6DA80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0EAC7-F447-FA1D-E0A4-155083820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9F2A7-11EC-67BD-2FFE-94F200BB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D31D-73BD-41EB-8D9A-36132CAB318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60E45-C81E-F89B-686E-D9ADA013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7D279-EE02-64EB-44B2-985D1A81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5436-314A-45E4-AE17-304C808E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1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77A0-4CB6-C500-816B-CF6562E8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34132-57FB-2197-9578-E6A5523B7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0C851-321B-AA8A-FA27-11215D060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B91A3-73AD-8B4B-FA28-8C4220D5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D31D-73BD-41EB-8D9A-36132CAB318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7EEB8-3DA0-CECF-2FCD-160821C2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1E459-7F25-9D25-CDAF-9ACD4AF0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5436-314A-45E4-AE17-304C808E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5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516087-48BA-3390-0F73-131E866E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509FE-0F85-2DD1-3A91-07C4836C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98DAF-5CD3-4CA4-982F-74EA95B44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D31D-73BD-41EB-8D9A-36132CAB318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ED0EC-318C-797B-50E2-E4DEA9349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39A45-9165-91EB-1252-5EC248E8F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F5436-314A-45E4-AE17-304C808E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2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2948D1-FBD4-38CF-1B25-BFB77934D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570177"/>
              </p:ext>
            </p:extLst>
          </p:nvPr>
        </p:nvGraphicFramePr>
        <p:xfrm>
          <a:off x="1946275" y="32914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963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9587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5721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309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4554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3363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F25DBC-1979-7588-9702-B160D9FA7FC8}"/>
              </a:ext>
            </a:extLst>
          </p:cNvPr>
          <p:cNvSpPr txBox="1"/>
          <p:nvPr/>
        </p:nvSpPr>
        <p:spPr>
          <a:xfrm>
            <a:off x="10810875" y="419100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4E7C7-25C2-0828-4C19-961803A4855D}"/>
              </a:ext>
            </a:extLst>
          </p:cNvPr>
          <p:cNvSpPr txBox="1"/>
          <p:nvPr/>
        </p:nvSpPr>
        <p:spPr>
          <a:xfrm>
            <a:off x="128016" y="329141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Divide the list</a:t>
            </a:r>
          </a:p>
        </p:txBody>
      </p:sp>
    </p:spTree>
    <p:extLst>
      <p:ext uri="{BB962C8B-B14F-4D97-AF65-F5344CB8AC3E}">
        <p14:creationId xmlns:p14="http://schemas.microsoft.com/office/powerpoint/2010/main" val="237515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2948D1-FBD4-38CF-1B25-BFB77934DA1E}"/>
              </a:ext>
            </a:extLst>
          </p:cNvPr>
          <p:cNvGraphicFramePr>
            <a:graphicFrameLocks noGrp="1"/>
          </p:cNvGraphicFramePr>
          <p:nvPr/>
        </p:nvGraphicFramePr>
        <p:xfrm>
          <a:off x="1946275" y="32914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963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9587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5721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309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4554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3363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F25DBC-1979-7588-9702-B160D9FA7FC8}"/>
              </a:ext>
            </a:extLst>
          </p:cNvPr>
          <p:cNvSpPr txBox="1"/>
          <p:nvPr/>
        </p:nvSpPr>
        <p:spPr>
          <a:xfrm>
            <a:off x="10810875" y="419100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N=10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B1F5D52-F5EB-7A2D-6E38-2AC869310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013673"/>
              </p:ext>
            </p:extLst>
          </p:nvPr>
        </p:nvGraphicFramePr>
        <p:xfrm>
          <a:off x="384175" y="1262591"/>
          <a:ext cx="4064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963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3FE49D7-9DD6-C0C6-77BF-2B126F63A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715888"/>
              </p:ext>
            </p:extLst>
          </p:nvPr>
        </p:nvGraphicFramePr>
        <p:xfrm>
          <a:off x="7508875" y="1262591"/>
          <a:ext cx="4064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9587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5721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309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4554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3363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41BA90-5482-6A3B-7EA7-F302AEC21CD9}"/>
              </a:ext>
            </a:extLst>
          </p:cNvPr>
          <p:cNvSpPr txBox="1"/>
          <p:nvPr/>
        </p:nvSpPr>
        <p:spPr>
          <a:xfrm>
            <a:off x="128016" y="329141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Divide the list</a:t>
            </a:r>
          </a:p>
        </p:txBody>
      </p:sp>
    </p:spTree>
    <p:extLst>
      <p:ext uri="{BB962C8B-B14F-4D97-AF65-F5344CB8AC3E}">
        <p14:creationId xmlns:p14="http://schemas.microsoft.com/office/powerpoint/2010/main" val="292472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2948D1-FBD4-38CF-1B25-BFB77934DA1E}"/>
              </a:ext>
            </a:extLst>
          </p:cNvPr>
          <p:cNvGraphicFramePr>
            <a:graphicFrameLocks noGrp="1"/>
          </p:cNvGraphicFramePr>
          <p:nvPr/>
        </p:nvGraphicFramePr>
        <p:xfrm>
          <a:off x="1946275" y="32914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963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9587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5721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309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4554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3363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F25DBC-1979-7588-9702-B160D9FA7FC8}"/>
              </a:ext>
            </a:extLst>
          </p:cNvPr>
          <p:cNvSpPr txBox="1"/>
          <p:nvPr/>
        </p:nvSpPr>
        <p:spPr>
          <a:xfrm>
            <a:off x="10810875" y="419100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N=10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B1F5D52-F5EB-7A2D-6E38-2AC8693100FC}"/>
              </a:ext>
            </a:extLst>
          </p:cNvPr>
          <p:cNvGraphicFramePr>
            <a:graphicFrameLocks noGrp="1"/>
          </p:cNvGraphicFramePr>
          <p:nvPr/>
        </p:nvGraphicFramePr>
        <p:xfrm>
          <a:off x="384175" y="1262591"/>
          <a:ext cx="4064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963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3FE49D7-9DD6-C0C6-77BF-2B126F63A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662984"/>
              </p:ext>
            </p:extLst>
          </p:nvPr>
        </p:nvGraphicFramePr>
        <p:xfrm>
          <a:off x="7508875" y="1262591"/>
          <a:ext cx="4064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9587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5721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309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4554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3363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ADFA4D6-F797-D17F-CE44-9CA87D7A7F99}"/>
              </a:ext>
            </a:extLst>
          </p:cNvPr>
          <p:cNvGraphicFramePr>
            <a:graphicFrameLocks noGrp="1"/>
          </p:cNvGraphicFramePr>
          <p:nvPr/>
        </p:nvGraphicFramePr>
        <p:xfrm>
          <a:off x="384175" y="2519891"/>
          <a:ext cx="2438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963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6EE4CD2-B006-10E9-30C2-94681B516E59}"/>
              </a:ext>
            </a:extLst>
          </p:cNvPr>
          <p:cNvGraphicFramePr>
            <a:graphicFrameLocks noGrp="1"/>
          </p:cNvGraphicFramePr>
          <p:nvPr/>
        </p:nvGraphicFramePr>
        <p:xfrm>
          <a:off x="3279775" y="2519891"/>
          <a:ext cx="162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E570C21-A37C-A3FE-A39D-34A6140A1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348998"/>
              </p:ext>
            </p:extLst>
          </p:nvPr>
        </p:nvGraphicFramePr>
        <p:xfrm>
          <a:off x="6156325" y="2519891"/>
          <a:ext cx="2438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9587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5721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309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86350BE-7B97-4E4E-2EFD-EF9070D48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293958"/>
              </p:ext>
            </p:extLst>
          </p:nvPr>
        </p:nvGraphicFramePr>
        <p:xfrm>
          <a:off x="10182225" y="2519891"/>
          <a:ext cx="162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224554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3363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6772897-5DF2-DC1F-488C-5865FC2DBA87}"/>
              </a:ext>
            </a:extLst>
          </p:cNvPr>
          <p:cNvSpPr txBox="1"/>
          <p:nvPr/>
        </p:nvSpPr>
        <p:spPr>
          <a:xfrm>
            <a:off x="128016" y="329141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Divide the list</a:t>
            </a:r>
          </a:p>
        </p:txBody>
      </p:sp>
    </p:spTree>
    <p:extLst>
      <p:ext uri="{BB962C8B-B14F-4D97-AF65-F5344CB8AC3E}">
        <p14:creationId xmlns:p14="http://schemas.microsoft.com/office/powerpoint/2010/main" val="195531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2948D1-FBD4-38CF-1B25-BFB77934DA1E}"/>
              </a:ext>
            </a:extLst>
          </p:cNvPr>
          <p:cNvGraphicFramePr>
            <a:graphicFrameLocks noGrp="1"/>
          </p:cNvGraphicFramePr>
          <p:nvPr/>
        </p:nvGraphicFramePr>
        <p:xfrm>
          <a:off x="1946275" y="32914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963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9587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5721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309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4554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3363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F25DBC-1979-7588-9702-B160D9FA7FC8}"/>
              </a:ext>
            </a:extLst>
          </p:cNvPr>
          <p:cNvSpPr txBox="1"/>
          <p:nvPr/>
        </p:nvSpPr>
        <p:spPr>
          <a:xfrm>
            <a:off x="10810875" y="419100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N=10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B1F5D52-F5EB-7A2D-6E38-2AC8693100FC}"/>
              </a:ext>
            </a:extLst>
          </p:cNvPr>
          <p:cNvGraphicFramePr>
            <a:graphicFrameLocks noGrp="1"/>
          </p:cNvGraphicFramePr>
          <p:nvPr/>
        </p:nvGraphicFramePr>
        <p:xfrm>
          <a:off x="384175" y="1262591"/>
          <a:ext cx="4064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963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3FE49D7-9DD6-C0C6-77BF-2B126F63AEDA}"/>
              </a:ext>
            </a:extLst>
          </p:cNvPr>
          <p:cNvGraphicFramePr>
            <a:graphicFrameLocks noGrp="1"/>
          </p:cNvGraphicFramePr>
          <p:nvPr/>
        </p:nvGraphicFramePr>
        <p:xfrm>
          <a:off x="7508875" y="1262591"/>
          <a:ext cx="4064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9587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5721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309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4554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3363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ADFA4D6-F797-D17F-CE44-9CA87D7A7F99}"/>
              </a:ext>
            </a:extLst>
          </p:cNvPr>
          <p:cNvGraphicFramePr>
            <a:graphicFrameLocks noGrp="1"/>
          </p:cNvGraphicFramePr>
          <p:nvPr/>
        </p:nvGraphicFramePr>
        <p:xfrm>
          <a:off x="384175" y="2519891"/>
          <a:ext cx="2438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963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6EE4CD2-B006-10E9-30C2-94681B516E59}"/>
              </a:ext>
            </a:extLst>
          </p:cNvPr>
          <p:cNvGraphicFramePr>
            <a:graphicFrameLocks noGrp="1"/>
          </p:cNvGraphicFramePr>
          <p:nvPr/>
        </p:nvGraphicFramePr>
        <p:xfrm>
          <a:off x="3279775" y="2519891"/>
          <a:ext cx="162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E570C21-A37C-A3FE-A39D-34A6140A15D2}"/>
              </a:ext>
            </a:extLst>
          </p:cNvPr>
          <p:cNvGraphicFramePr>
            <a:graphicFrameLocks noGrp="1"/>
          </p:cNvGraphicFramePr>
          <p:nvPr/>
        </p:nvGraphicFramePr>
        <p:xfrm>
          <a:off x="6156325" y="2519891"/>
          <a:ext cx="2438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9587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5721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309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86350BE-7B97-4E4E-2EFD-EF9070D48ECD}"/>
              </a:ext>
            </a:extLst>
          </p:cNvPr>
          <p:cNvGraphicFramePr>
            <a:graphicFrameLocks noGrp="1"/>
          </p:cNvGraphicFramePr>
          <p:nvPr/>
        </p:nvGraphicFramePr>
        <p:xfrm>
          <a:off x="10182225" y="2519891"/>
          <a:ext cx="162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224554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3363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9FB6B0D-3F5F-22B9-14D1-3346E6A75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763886"/>
              </p:ext>
            </p:extLst>
          </p:nvPr>
        </p:nvGraphicFramePr>
        <p:xfrm>
          <a:off x="2171700" y="3434502"/>
          <a:ext cx="8128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7963155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4517AA85-0783-4318-7507-85A77E827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225675"/>
              </p:ext>
            </p:extLst>
          </p:nvPr>
        </p:nvGraphicFramePr>
        <p:xfrm>
          <a:off x="95250" y="3429000"/>
          <a:ext cx="162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70A7CD18-53CA-9A21-2A14-DEB25EC21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51192"/>
              </p:ext>
            </p:extLst>
          </p:nvPr>
        </p:nvGraphicFramePr>
        <p:xfrm>
          <a:off x="3435350" y="3434502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ADA614BE-3E3D-7CB8-70A0-9B1474E96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57921"/>
              </p:ext>
            </p:extLst>
          </p:nvPr>
        </p:nvGraphicFramePr>
        <p:xfrm>
          <a:off x="4498975" y="3429000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CE4CF744-D664-2DDD-C998-4DF225267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08954"/>
              </p:ext>
            </p:extLst>
          </p:nvPr>
        </p:nvGraphicFramePr>
        <p:xfrm>
          <a:off x="7839075" y="3458843"/>
          <a:ext cx="8128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7963155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r>
                        <a:rPr lang="en-US" dirty="0"/>
                        <a:t>763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63740F3-5D17-EA98-AF50-D5A519B62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084721"/>
              </p:ext>
            </p:extLst>
          </p:nvPr>
        </p:nvGraphicFramePr>
        <p:xfrm>
          <a:off x="5762625" y="3453341"/>
          <a:ext cx="162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923CE6F6-D8F0-6708-7F17-45207BE5E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694885"/>
              </p:ext>
            </p:extLst>
          </p:nvPr>
        </p:nvGraphicFramePr>
        <p:xfrm>
          <a:off x="10102850" y="3406351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99572B6F-788C-4492-A582-FCBD142D8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290726"/>
              </p:ext>
            </p:extLst>
          </p:nvPr>
        </p:nvGraphicFramePr>
        <p:xfrm>
          <a:off x="11166475" y="3400849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9428C12-5381-1A30-0C26-86C9D2408227}"/>
              </a:ext>
            </a:extLst>
          </p:cNvPr>
          <p:cNvSpPr txBox="1"/>
          <p:nvPr/>
        </p:nvSpPr>
        <p:spPr>
          <a:xfrm>
            <a:off x="128016" y="329141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Divide the list</a:t>
            </a:r>
          </a:p>
        </p:txBody>
      </p:sp>
    </p:spTree>
    <p:extLst>
      <p:ext uri="{BB962C8B-B14F-4D97-AF65-F5344CB8AC3E}">
        <p14:creationId xmlns:p14="http://schemas.microsoft.com/office/powerpoint/2010/main" val="385368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2948D1-FBD4-38CF-1B25-BFB77934D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02138"/>
              </p:ext>
            </p:extLst>
          </p:nvPr>
        </p:nvGraphicFramePr>
        <p:xfrm>
          <a:off x="1946275" y="32914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963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9587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5721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309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4554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3363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F25DBC-1979-7588-9702-B160D9FA7FC8}"/>
              </a:ext>
            </a:extLst>
          </p:cNvPr>
          <p:cNvSpPr txBox="1"/>
          <p:nvPr/>
        </p:nvSpPr>
        <p:spPr>
          <a:xfrm>
            <a:off x="10810875" y="419100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N=10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B1F5D52-F5EB-7A2D-6E38-2AC8693100FC}"/>
              </a:ext>
            </a:extLst>
          </p:cNvPr>
          <p:cNvGraphicFramePr>
            <a:graphicFrameLocks noGrp="1"/>
          </p:cNvGraphicFramePr>
          <p:nvPr/>
        </p:nvGraphicFramePr>
        <p:xfrm>
          <a:off x="384175" y="1262591"/>
          <a:ext cx="4064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963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3FE49D7-9DD6-C0C6-77BF-2B126F63AEDA}"/>
              </a:ext>
            </a:extLst>
          </p:cNvPr>
          <p:cNvGraphicFramePr>
            <a:graphicFrameLocks noGrp="1"/>
          </p:cNvGraphicFramePr>
          <p:nvPr/>
        </p:nvGraphicFramePr>
        <p:xfrm>
          <a:off x="7508875" y="1262591"/>
          <a:ext cx="4064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9587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5721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309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4554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3363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ADFA4D6-F797-D17F-CE44-9CA87D7A7F99}"/>
              </a:ext>
            </a:extLst>
          </p:cNvPr>
          <p:cNvGraphicFramePr>
            <a:graphicFrameLocks noGrp="1"/>
          </p:cNvGraphicFramePr>
          <p:nvPr/>
        </p:nvGraphicFramePr>
        <p:xfrm>
          <a:off x="384175" y="2519891"/>
          <a:ext cx="2438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963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6EE4CD2-B006-10E9-30C2-94681B516E59}"/>
              </a:ext>
            </a:extLst>
          </p:cNvPr>
          <p:cNvGraphicFramePr>
            <a:graphicFrameLocks noGrp="1"/>
          </p:cNvGraphicFramePr>
          <p:nvPr/>
        </p:nvGraphicFramePr>
        <p:xfrm>
          <a:off x="3279775" y="2519891"/>
          <a:ext cx="162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E570C21-A37C-A3FE-A39D-34A6140A15D2}"/>
              </a:ext>
            </a:extLst>
          </p:cNvPr>
          <p:cNvGraphicFramePr>
            <a:graphicFrameLocks noGrp="1"/>
          </p:cNvGraphicFramePr>
          <p:nvPr/>
        </p:nvGraphicFramePr>
        <p:xfrm>
          <a:off x="6156325" y="2519891"/>
          <a:ext cx="2438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9587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5721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309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86350BE-7B97-4E4E-2EFD-EF9070D48ECD}"/>
              </a:ext>
            </a:extLst>
          </p:cNvPr>
          <p:cNvGraphicFramePr>
            <a:graphicFrameLocks noGrp="1"/>
          </p:cNvGraphicFramePr>
          <p:nvPr/>
        </p:nvGraphicFramePr>
        <p:xfrm>
          <a:off x="10182225" y="2519891"/>
          <a:ext cx="162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224554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3363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9FB6B0D-3F5F-22B9-14D1-3346E6A75802}"/>
              </a:ext>
            </a:extLst>
          </p:cNvPr>
          <p:cNvGraphicFramePr>
            <a:graphicFrameLocks noGrp="1"/>
          </p:cNvGraphicFramePr>
          <p:nvPr/>
        </p:nvGraphicFramePr>
        <p:xfrm>
          <a:off x="2171700" y="3434502"/>
          <a:ext cx="8128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7963155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4517AA85-0783-4318-7507-85A77E827CFD}"/>
              </a:ext>
            </a:extLst>
          </p:cNvPr>
          <p:cNvGraphicFramePr>
            <a:graphicFrameLocks noGrp="1"/>
          </p:cNvGraphicFramePr>
          <p:nvPr/>
        </p:nvGraphicFramePr>
        <p:xfrm>
          <a:off x="95250" y="3429000"/>
          <a:ext cx="162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70A7CD18-53CA-9A21-2A14-DEB25EC21FAE}"/>
              </a:ext>
            </a:extLst>
          </p:cNvPr>
          <p:cNvGraphicFramePr>
            <a:graphicFrameLocks noGrp="1"/>
          </p:cNvGraphicFramePr>
          <p:nvPr/>
        </p:nvGraphicFramePr>
        <p:xfrm>
          <a:off x="3435350" y="3434502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ADA614BE-3E3D-7CB8-70A0-9B1474E96F96}"/>
              </a:ext>
            </a:extLst>
          </p:cNvPr>
          <p:cNvGraphicFramePr>
            <a:graphicFrameLocks noGrp="1"/>
          </p:cNvGraphicFramePr>
          <p:nvPr/>
        </p:nvGraphicFramePr>
        <p:xfrm>
          <a:off x="4498975" y="3429000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CE4CF744-D664-2DDD-C998-4DF225267DAC}"/>
              </a:ext>
            </a:extLst>
          </p:cNvPr>
          <p:cNvGraphicFramePr>
            <a:graphicFrameLocks noGrp="1"/>
          </p:cNvGraphicFramePr>
          <p:nvPr/>
        </p:nvGraphicFramePr>
        <p:xfrm>
          <a:off x="7839075" y="3458843"/>
          <a:ext cx="8128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7963155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r>
                        <a:rPr lang="en-US" dirty="0"/>
                        <a:t>763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63740F3-5D17-EA98-AF50-D5A519B62031}"/>
              </a:ext>
            </a:extLst>
          </p:cNvPr>
          <p:cNvGraphicFramePr>
            <a:graphicFrameLocks noGrp="1"/>
          </p:cNvGraphicFramePr>
          <p:nvPr/>
        </p:nvGraphicFramePr>
        <p:xfrm>
          <a:off x="5762625" y="3453341"/>
          <a:ext cx="162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923CE6F6-D8F0-6708-7F17-45207BE5E340}"/>
              </a:ext>
            </a:extLst>
          </p:cNvPr>
          <p:cNvGraphicFramePr>
            <a:graphicFrameLocks noGrp="1"/>
          </p:cNvGraphicFramePr>
          <p:nvPr/>
        </p:nvGraphicFramePr>
        <p:xfrm>
          <a:off x="10102850" y="3406351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99572B6F-788C-4492-A582-FCBD142D8C5C}"/>
              </a:ext>
            </a:extLst>
          </p:cNvPr>
          <p:cNvGraphicFramePr>
            <a:graphicFrameLocks noGrp="1"/>
          </p:cNvGraphicFramePr>
          <p:nvPr/>
        </p:nvGraphicFramePr>
        <p:xfrm>
          <a:off x="11166475" y="3400849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59C24272-582A-417E-A006-893536A03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570713"/>
              </p:ext>
            </p:extLst>
          </p:nvPr>
        </p:nvGraphicFramePr>
        <p:xfrm>
          <a:off x="69850" y="4343611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2780B9C0-5D88-DBD9-3C6E-E5DA055C3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39297"/>
              </p:ext>
            </p:extLst>
          </p:nvPr>
        </p:nvGraphicFramePr>
        <p:xfrm>
          <a:off x="1281642" y="4338109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A48DE8C6-C4FB-4B1C-59EE-BC1E8FE3D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11621"/>
              </p:ext>
            </p:extLst>
          </p:nvPr>
        </p:nvGraphicFramePr>
        <p:xfrm>
          <a:off x="2493434" y="4343189"/>
          <a:ext cx="8128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7963155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89347168-AF3A-0E97-330E-629A79C96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877077"/>
              </p:ext>
            </p:extLst>
          </p:nvPr>
        </p:nvGraphicFramePr>
        <p:xfrm>
          <a:off x="3705226" y="4333029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ABFCE799-3A0F-1A66-B205-7CF70B302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723327"/>
              </p:ext>
            </p:extLst>
          </p:nvPr>
        </p:nvGraphicFramePr>
        <p:xfrm>
          <a:off x="4917018" y="4327527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35398BEF-6939-91B6-D01C-39C5423FE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333799"/>
              </p:ext>
            </p:extLst>
          </p:nvPr>
        </p:nvGraphicFramePr>
        <p:xfrm>
          <a:off x="6128810" y="4343611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C5CBEBDB-ACC9-C0E2-E315-D0F7D3283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5096"/>
              </p:ext>
            </p:extLst>
          </p:nvPr>
        </p:nvGraphicFramePr>
        <p:xfrm>
          <a:off x="7340602" y="4338109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0CA4A2B7-D822-3015-A968-E6679E354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269873"/>
              </p:ext>
            </p:extLst>
          </p:nvPr>
        </p:nvGraphicFramePr>
        <p:xfrm>
          <a:off x="8552394" y="4350383"/>
          <a:ext cx="8128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7963155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r>
                        <a:rPr lang="en-US" dirty="0"/>
                        <a:t>763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3F4B894D-703F-908D-71DF-B329D8B03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13336"/>
              </p:ext>
            </p:extLst>
          </p:nvPr>
        </p:nvGraphicFramePr>
        <p:xfrm>
          <a:off x="9764186" y="4338109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9916B68C-5478-AA65-73BE-66134863D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051554"/>
              </p:ext>
            </p:extLst>
          </p:nvPr>
        </p:nvGraphicFramePr>
        <p:xfrm>
          <a:off x="10975975" y="4332607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E3DDB08-94CA-1B94-BDF3-CFDABA92D137}"/>
              </a:ext>
            </a:extLst>
          </p:cNvPr>
          <p:cNvSpPr txBox="1"/>
          <p:nvPr/>
        </p:nvSpPr>
        <p:spPr>
          <a:xfrm>
            <a:off x="128016" y="329141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Divide the list</a:t>
            </a:r>
          </a:p>
        </p:txBody>
      </p:sp>
    </p:spTree>
    <p:extLst>
      <p:ext uri="{BB962C8B-B14F-4D97-AF65-F5344CB8AC3E}">
        <p14:creationId xmlns:p14="http://schemas.microsoft.com/office/powerpoint/2010/main" val="165340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59C24272-582A-417E-A006-893536A03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740891"/>
              </p:ext>
            </p:extLst>
          </p:nvPr>
        </p:nvGraphicFramePr>
        <p:xfrm>
          <a:off x="69850" y="295486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2780B9C0-5D88-DBD9-3C6E-E5DA055C3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1038"/>
              </p:ext>
            </p:extLst>
          </p:nvPr>
        </p:nvGraphicFramePr>
        <p:xfrm>
          <a:off x="1281642" y="289984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A48DE8C6-C4FB-4B1C-59EE-BC1E8FE3D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706190"/>
              </p:ext>
            </p:extLst>
          </p:nvPr>
        </p:nvGraphicFramePr>
        <p:xfrm>
          <a:off x="2493434" y="295064"/>
          <a:ext cx="8128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7963155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89347168-AF3A-0E97-330E-629A79C96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820894"/>
              </p:ext>
            </p:extLst>
          </p:nvPr>
        </p:nvGraphicFramePr>
        <p:xfrm>
          <a:off x="3705226" y="284904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ABFCE799-3A0F-1A66-B205-7CF70B302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538236"/>
              </p:ext>
            </p:extLst>
          </p:nvPr>
        </p:nvGraphicFramePr>
        <p:xfrm>
          <a:off x="4917018" y="279402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35398BEF-6939-91B6-D01C-39C5423FE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885286"/>
              </p:ext>
            </p:extLst>
          </p:nvPr>
        </p:nvGraphicFramePr>
        <p:xfrm>
          <a:off x="6128810" y="295486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C5CBEBDB-ACC9-C0E2-E315-D0F7D3283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052998"/>
              </p:ext>
            </p:extLst>
          </p:nvPr>
        </p:nvGraphicFramePr>
        <p:xfrm>
          <a:off x="7340602" y="289984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0CA4A2B7-D822-3015-A968-E6679E354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493950"/>
              </p:ext>
            </p:extLst>
          </p:nvPr>
        </p:nvGraphicFramePr>
        <p:xfrm>
          <a:off x="8552394" y="302258"/>
          <a:ext cx="8128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7963155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r>
                        <a:rPr lang="en-US" dirty="0"/>
                        <a:t>763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3F4B894D-703F-908D-71DF-B329D8B03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064832"/>
              </p:ext>
            </p:extLst>
          </p:nvPr>
        </p:nvGraphicFramePr>
        <p:xfrm>
          <a:off x="9764186" y="289984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9916B68C-5478-AA65-73BE-66134863D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389945"/>
              </p:ext>
            </p:extLst>
          </p:nvPr>
        </p:nvGraphicFramePr>
        <p:xfrm>
          <a:off x="10975975" y="284482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3875A0-F771-C5BF-1612-13B49CB398F3}"/>
              </a:ext>
            </a:extLst>
          </p:cNvPr>
          <p:cNvCxnSpPr/>
          <p:nvPr/>
        </p:nvCxnSpPr>
        <p:spPr>
          <a:xfrm flipH="1">
            <a:off x="428625" y="668018"/>
            <a:ext cx="1114425" cy="57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68B91D-1322-A935-6B45-014734F45438}"/>
              </a:ext>
            </a:extLst>
          </p:cNvPr>
          <p:cNvCxnSpPr/>
          <p:nvPr/>
        </p:nvCxnSpPr>
        <p:spPr>
          <a:xfrm>
            <a:off x="647700" y="742950"/>
            <a:ext cx="1171575" cy="58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69FFA2-7F92-E576-0B15-F7CCF513B500}"/>
              </a:ext>
            </a:extLst>
          </p:cNvPr>
          <p:cNvCxnSpPr/>
          <p:nvPr/>
        </p:nvCxnSpPr>
        <p:spPr>
          <a:xfrm flipH="1">
            <a:off x="2943225" y="668018"/>
            <a:ext cx="1123950" cy="57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35CB9C-ADCE-65C5-A249-B4982B704DA5}"/>
              </a:ext>
            </a:extLst>
          </p:cNvPr>
          <p:cNvCxnSpPr/>
          <p:nvPr/>
        </p:nvCxnSpPr>
        <p:spPr>
          <a:xfrm>
            <a:off x="3028950" y="742950"/>
            <a:ext cx="962025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C07506-B1AE-58E2-185A-275B57FA6171}"/>
              </a:ext>
            </a:extLst>
          </p:cNvPr>
          <p:cNvCxnSpPr/>
          <p:nvPr/>
        </p:nvCxnSpPr>
        <p:spPr>
          <a:xfrm flipH="1">
            <a:off x="5372100" y="742950"/>
            <a:ext cx="108585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A3C3A11-EDAF-C6B9-FBC1-C4C54FA8B33B}"/>
              </a:ext>
            </a:extLst>
          </p:cNvPr>
          <p:cNvCxnSpPr/>
          <p:nvPr/>
        </p:nvCxnSpPr>
        <p:spPr>
          <a:xfrm>
            <a:off x="5534025" y="742950"/>
            <a:ext cx="971550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21811F-E2D5-4B56-D347-B26EEB9F9939}"/>
              </a:ext>
            </a:extLst>
          </p:cNvPr>
          <p:cNvCxnSpPr/>
          <p:nvPr/>
        </p:nvCxnSpPr>
        <p:spPr>
          <a:xfrm flipH="1">
            <a:off x="10287000" y="742950"/>
            <a:ext cx="98107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84C579-8256-B2DD-68F2-9B8EFA1AD277}"/>
              </a:ext>
            </a:extLst>
          </p:cNvPr>
          <p:cNvCxnSpPr/>
          <p:nvPr/>
        </p:nvCxnSpPr>
        <p:spPr>
          <a:xfrm>
            <a:off x="10344150" y="742950"/>
            <a:ext cx="9144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E210C841-1EF5-0187-4079-F495F8A63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434246"/>
              </p:ext>
            </p:extLst>
          </p:nvPr>
        </p:nvGraphicFramePr>
        <p:xfrm>
          <a:off x="295275" y="1323975"/>
          <a:ext cx="162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45" name="Table 4">
            <a:extLst>
              <a:ext uri="{FF2B5EF4-FFF2-40B4-BE49-F238E27FC236}">
                <a16:creationId xmlns:a16="http://schemas.microsoft.com/office/drawing/2014/main" id="{3EADA975-3471-C68E-D459-5452EF0F8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237973"/>
              </p:ext>
            </p:extLst>
          </p:nvPr>
        </p:nvGraphicFramePr>
        <p:xfrm>
          <a:off x="2692400" y="1323975"/>
          <a:ext cx="162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46" name="Table 4">
            <a:extLst>
              <a:ext uri="{FF2B5EF4-FFF2-40B4-BE49-F238E27FC236}">
                <a16:creationId xmlns:a16="http://schemas.microsoft.com/office/drawing/2014/main" id="{DD2C670A-6B44-0D76-E8C5-DBC17B3A1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45529"/>
              </p:ext>
            </p:extLst>
          </p:nvPr>
        </p:nvGraphicFramePr>
        <p:xfrm>
          <a:off x="5038726" y="1323975"/>
          <a:ext cx="162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47" name="Table 4">
            <a:extLst>
              <a:ext uri="{FF2B5EF4-FFF2-40B4-BE49-F238E27FC236}">
                <a16:creationId xmlns:a16="http://schemas.microsoft.com/office/drawing/2014/main" id="{57AD89F0-DCB2-9C13-4662-1B3DCAAC3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25178"/>
              </p:ext>
            </p:extLst>
          </p:nvPr>
        </p:nvGraphicFramePr>
        <p:xfrm>
          <a:off x="7445376" y="1323975"/>
          <a:ext cx="162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48" name="Table 4">
            <a:extLst>
              <a:ext uri="{FF2B5EF4-FFF2-40B4-BE49-F238E27FC236}">
                <a16:creationId xmlns:a16="http://schemas.microsoft.com/office/drawing/2014/main" id="{81AE6892-B658-BB83-77F9-7C727DA1B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661692"/>
              </p:ext>
            </p:extLst>
          </p:nvPr>
        </p:nvGraphicFramePr>
        <p:xfrm>
          <a:off x="9918700" y="1323975"/>
          <a:ext cx="162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DEBE073-12BA-E25F-810D-1D899CCDAC0E}"/>
              </a:ext>
            </a:extLst>
          </p:cNvPr>
          <p:cNvSpPr txBox="1"/>
          <p:nvPr/>
        </p:nvSpPr>
        <p:spPr>
          <a:xfrm>
            <a:off x="1763172" y="2173300"/>
            <a:ext cx="866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compare and sort operations are performed. Merging of the </a:t>
            </a:r>
            <a:r>
              <a:rPr lang="en-US" dirty="0" err="1"/>
              <a:t>sublists</a:t>
            </a:r>
            <a:r>
              <a:rPr lang="en-US" dirty="0"/>
              <a:t> begins. </a:t>
            </a:r>
          </a:p>
        </p:txBody>
      </p:sp>
    </p:spTree>
    <p:extLst>
      <p:ext uri="{BB962C8B-B14F-4D97-AF65-F5344CB8AC3E}">
        <p14:creationId xmlns:p14="http://schemas.microsoft.com/office/powerpoint/2010/main" val="55287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59C24272-582A-417E-A006-893536A030E6}"/>
              </a:ext>
            </a:extLst>
          </p:cNvPr>
          <p:cNvGraphicFramePr>
            <a:graphicFrameLocks noGrp="1"/>
          </p:cNvGraphicFramePr>
          <p:nvPr/>
        </p:nvGraphicFramePr>
        <p:xfrm>
          <a:off x="69850" y="295486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2780B9C0-5D88-DBD9-3C6E-E5DA055C3422}"/>
              </a:ext>
            </a:extLst>
          </p:cNvPr>
          <p:cNvGraphicFramePr>
            <a:graphicFrameLocks noGrp="1"/>
          </p:cNvGraphicFramePr>
          <p:nvPr/>
        </p:nvGraphicFramePr>
        <p:xfrm>
          <a:off x="1281642" y="289984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A48DE8C6-C4FB-4B1C-59EE-BC1E8FE3D0EF}"/>
              </a:ext>
            </a:extLst>
          </p:cNvPr>
          <p:cNvGraphicFramePr>
            <a:graphicFrameLocks noGrp="1"/>
          </p:cNvGraphicFramePr>
          <p:nvPr/>
        </p:nvGraphicFramePr>
        <p:xfrm>
          <a:off x="2493434" y="295064"/>
          <a:ext cx="8128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7963155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89347168-AF3A-0E97-330E-629A79C960F7}"/>
              </a:ext>
            </a:extLst>
          </p:cNvPr>
          <p:cNvGraphicFramePr>
            <a:graphicFrameLocks noGrp="1"/>
          </p:cNvGraphicFramePr>
          <p:nvPr/>
        </p:nvGraphicFramePr>
        <p:xfrm>
          <a:off x="3705226" y="284904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ABFCE799-3A0F-1A66-B205-7CF70B302308}"/>
              </a:ext>
            </a:extLst>
          </p:cNvPr>
          <p:cNvGraphicFramePr>
            <a:graphicFrameLocks noGrp="1"/>
          </p:cNvGraphicFramePr>
          <p:nvPr/>
        </p:nvGraphicFramePr>
        <p:xfrm>
          <a:off x="4917018" y="279402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35398BEF-6939-91B6-D01C-39C5423FE78C}"/>
              </a:ext>
            </a:extLst>
          </p:cNvPr>
          <p:cNvGraphicFramePr>
            <a:graphicFrameLocks noGrp="1"/>
          </p:cNvGraphicFramePr>
          <p:nvPr/>
        </p:nvGraphicFramePr>
        <p:xfrm>
          <a:off x="6128810" y="295486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C5CBEBDB-ACC9-C0E2-E315-D0F7D32835A0}"/>
              </a:ext>
            </a:extLst>
          </p:cNvPr>
          <p:cNvGraphicFramePr>
            <a:graphicFrameLocks noGrp="1"/>
          </p:cNvGraphicFramePr>
          <p:nvPr/>
        </p:nvGraphicFramePr>
        <p:xfrm>
          <a:off x="7340602" y="289984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0CA4A2B7-D822-3015-A968-E6679E354382}"/>
              </a:ext>
            </a:extLst>
          </p:cNvPr>
          <p:cNvGraphicFramePr>
            <a:graphicFrameLocks noGrp="1"/>
          </p:cNvGraphicFramePr>
          <p:nvPr/>
        </p:nvGraphicFramePr>
        <p:xfrm>
          <a:off x="8552394" y="302258"/>
          <a:ext cx="8128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7963155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r>
                        <a:rPr lang="en-US" dirty="0"/>
                        <a:t>763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3F4B894D-703F-908D-71DF-B329D8B03501}"/>
              </a:ext>
            </a:extLst>
          </p:cNvPr>
          <p:cNvGraphicFramePr>
            <a:graphicFrameLocks noGrp="1"/>
          </p:cNvGraphicFramePr>
          <p:nvPr/>
        </p:nvGraphicFramePr>
        <p:xfrm>
          <a:off x="9764186" y="289984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9916B68C-5478-AA65-73BE-66134863D875}"/>
              </a:ext>
            </a:extLst>
          </p:cNvPr>
          <p:cNvGraphicFramePr>
            <a:graphicFrameLocks noGrp="1"/>
          </p:cNvGraphicFramePr>
          <p:nvPr/>
        </p:nvGraphicFramePr>
        <p:xfrm>
          <a:off x="10975975" y="284482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E210C841-1EF5-0187-4079-F495F8A635D1}"/>
              </a:ext>
            </a:extLst>
          </p:cNvPr>
          <p:cNvGraphicFramePr>
            <a:graphicFrameLocks noGrp="1"/>
          </p:cNvGraphicFramePr>
          <p:nvPr/>
        </p:nvGraphicFramePr>
        <p:xfrm>
          <a:off x="295275" y="1323975"/>
          <a:ext cx="162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45" name="Table 4">
            <a:extLst>
              <a:ext uri="{FF2B5EF4-FFF2-40B4-BE49-F238E27FC236}">
                <a16:creationId xmlns:a16="http://schemas.microsoft.com/office/drawing/2014/main" id="{3EADA975-3471-C68E-D459-5452EF0F8451}"/>
              </a:ext>
            </a:extLst>
          </p:cNvPr>
          <p:cNvGraphicFramePr>
            <a:graphicFrameLocks noGrp="1"/>
          </p:cNvGraphicFramePr>
          <p:nvPr/>
        </p:nvGraphicFramePr>
        <p:xfrm>
          <a:off x="2692400" y="1323975"/>
          <a:ext cx="162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46" name="Table 4">
            <a:extLst>
              <a:ext uri="{FF2B5EF4-FFF2-40B4-BE49-F238E27FC236}">
                <a16:creationId xmlns:a16="http://schemas.microsoft.com/office/drawing/2014/main" id="{DD2C670A-6B44-0D76-E8C5-DBC17B3A145D}"/>
              </a:ext>
            </a:extLst>
          </p:cNvPr>
          <p:cNvGraphicFramePr>
            <a:graphicFrameLocks noGrp="1"/>
          </p:cNvGraphicFramePr>
          <p:nvPr/>
        </p:nvGraphicFramePr>
        <p:xfrm>
          <a:off x="5038726" y="1323975"/>
          <a:ext cx="162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47" name="Table 4">
            <a:extLst>
              <a:ext uri="{FF2B5EF4-FFF2-40B4-BE49-F238E27FC236}">
                <a16:creationId xmlns:a16="http://schemas.microsoft.com/office/drawing/2014/main" id="{57AD89F0-DCB2-9C13-4662-1B3DCAAC30D3}"/>
              </a:ext>
            </a:extLst>
          </p:cNvPr>
          <p:cNvGraphicFramePr>
            <a:graphicFrameLocks noGrp="1"/>
          </p:cNvGraphicFramePr>
          <p:nvPr/>
        </p:nvGraphicFramePr>
        <p:xfrm>
          <a:off x="7445376" y="1323975"/>
          <a:ext cx="162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48" name="Table 4">
            <a:extLst>
              <a:ext uri="{FF2B5EF4-FFF2-40B4-BE49-F238E27FC236}">
                <a16:creationId xmlns:a16="http://schemas.microsoft.com/office/drawing/2014/main" id="{81AE6892-B658-BB83-77F9-7C727DA1B3FC}"/>
              </a:ext>
            </a:extLst>
          </p:cNvPr>
          <p:cNvGraphicFramePr>
            <a:graphicFrameLocks noGrp="1"/>
          </p:cNvGraphicFramePr>
          <p:nvPr/>
        </p:nvGraphicFramePr>
        <p:xfrm>
          <a:off x="9918700" y="1323975"/>
          <a:ext cx="162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03ADFE2B-8D7A-8EFF-E90C-7E18E6A28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43410"/>
              </p:ext>
            </p:extLst>
          </p:nvPr>
        </p:nvGraphicFramePr>
        <p:xfrm>
          <a:off x="288925" y="2310552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963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8267992-C64C-74F2-DDAC-8A2C593F2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871676"/>
              </p:ext>
            </p:extLst>
          </p:nvPr>
        </p:nvGraphicFramePr>
        <p:xfrm>
          <a:off x="5324477" y="2310552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963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404E84-3B2D-63F7-4E33-2FE5F379B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450892"/>
              </p:ext>
            </p:extLst>
          </p:nvPr>
        </p:nvGraphicFramePr>
        <p:xfrm>
          <a:off x="9918700" y="2310552"/>
          <a:ext cx="162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FC61A9-6B4F-B81F-E722-015CC09FDBA5}"/>
              </a:ext>
            </a:extLst>
          </p:cNvPr>
          <p:cNvCxnSpPr/>
          <p:nvPr/>
        </p:nvCxnSpPr>
        <p:spPr>
          <a:xfrm>
            <a:off x="1352550" y="1847850"/>
            <a:ext cx="447675" cy="32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6F5C24-4315-DA1E-1ECC-777147406A01}"/>
              </a:ext>
            </a:extLst>
          </p:cNvPr>
          <p:cNvCxnSpPr/>
          <p:nvPr/>
        </p:nvCxnSpPr>
        <p:spPr>
          <a:xfrm flipH="1">
            <a:off x="2692400" y="1819275"/>
            <a:ext cx="613834" cy="35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45324B-74A7-4E44-4D67-1E2CE61E6AA0}"/>
              </a:ext>
            </a:extLst>
          </p:cNvPr>
          <p:cNvCxnSpPr/>
          <p:nvPr/>
        </p:nvCxnSpPr>
        <p:spPr>
          <a:xfrm>
            <a:off x="5619750" y="1771650"/>
            <a:ext cx="781050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B2D626-9B52-126A-F0B6-9EEC5E30C1D5}"/>
              </a:ext>
            </a:extLst>
          </p:cNvPr>
          <p:cNvCxnSpPr/>
          <p:nvPr/>
        </p:nvCxnSpPr>
        <p:spPr>
          <a:xfrm flipH="1">
            <a:off x="7648575" y="1819275"/>
            <a:ext cx="504827" cy="35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93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59C24272-582A-417E-A006-893536A03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158012"/>
              </p:ext>
            </p:extLst>
          </p:nvPr>
        </p:nvGraphicFramePr>
        <p:xfrm>
          <a:off x="69850" y="295486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2780B9C0-5D88-DBD9-3C6E-E5DA055C3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58065"/>
              </p:ext>
            </p:extLst>
          </p:nvPr>
        </p:nvGraphicFramePr>
        <p:xfrm>
          <a:off x="1281642" y="289984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A48DE8C6-C4FB-4B1C-59EE-BC1E8FE3D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4373"/>
              </p:ext>
            </p:extLst>
          </p:nvPr>
        </p:nvGraphicFramePr>
        <p:xfrm>
          <a:off x="2493434" y="295064"/>
          <a:ext cx="8128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7963155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89347168-AF3A-0E97-330E-629A79C96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29558"/>
              </p:ext>
            </p:extLst>
          </p:nvPr>
        </p:nvGraphicFramePr>
        <p:xfrm>
          <a:off x="3705226" y="284904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ABFCE799-3A0F-1A66-B205-7CF70B302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73952"/>
              </p:ext>
            </p:extLst>
          </p:nvPr>
        </p:nvGraphicFramePr>
        <p:xfrm>
          <a:off x="4917018" y="279402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35398BEF-6939-91B6-D01C-39C5423FE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912861"/>
              </p:ext>
            </p:extLst>
          </p:nvPr>
        </p:nvGraphicFramePr>
        <p:xfrm>
          <a:off x="6128810" y="295486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C5CBEBDB-ACC9-C0E2-E315-D0F7D3283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926352"/>
              </p:ext>
            </p:extLst>
          </p:nvPr>
        </p:nvGraphicFramePr>
        <p:xfrm>
          <a:off x="7340602" y="289984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0CA4A2B7-D822-3015-A968-E6679E354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134157"/>
              </p:ext>
            </p:extLst>
          </p:nvPr>
        </p:nvGraphicFramePr>
        <p:xfrm>
          <a:off x="8552394" y="302258"/>
          <a:ext cx="8128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7963155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r>
                        <a:rPr lang="en-US" dirty="0"/>
                        <a:t>763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3F4B894D-703F-908D-71DF-B329D8B03501}"/>
              </a:ext>
            </a:extLst>
          </p:cNvPr>
          <p:cNvGraphicFramePr>
            <a:graphicFrameLocks noGrp="1"/>
          </p:cNvGraphicFramePr>
          <p:nvPr/>
        </p:nvGraphicFramePr>
        <p:xfrm>
          <a:off x="9764186" y="289984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9916B68C-5478-AA65-73BE-66134863D875}"/>
              </a:ext>
            </a:extLst>
          </p:cNvPr>
          <p:cNvGraphicFramePr>
            <a:graphicFrameLocks noGrp="1"/>
          </p:cNvGraphicFramePr>
          <p:nvPr/>
        </p:nvGraphicFramePr>
        <p:xfrm>
          <a:off x="10975975" y="284482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E210C841-1EF5-0187-4079-F495F8A63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89701"/>
              </p:ext>
            </p:extLst>
          </p:nvPr>
        </p:nvGraphicFramePr>
        <p:xfrm>
          <a:off x="295275" y="1323975"/>
          <a:ext cx="162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45" name="Table 4">
            <a:extLst>
              <a:ext uri="{FF2B5EF4-FFF2-40B4-BE49-F238E27FC236}">
                <a16:creationId xmlns:a16="http://schemas.microsoft.com/office/drawing/2014/main" id="{3EADA975-3471-C68E-D459-5452EF0F8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761276"/>
              </p:ext>
            </p:extLst>
          </p:nvPr>
        </p:nvGraphicFramePr>
        <p:xfrm>
          <a:off x="2692400" y="1323975"/>
          <a:ext cx="162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46" name="Table 4">
            <a:extLst>
              <a:ext uri="{FF2B5EF4-FFF2-40B4-BE49-F238E27FC236}">
                <a16:creationId xmlns:a16="http://schemas.microsoft.com/office/drawing/2014/main" id="{DD2C670A-6B44-0D76-E8C5-DBC17B3A1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737730"/>
              </p:ext>
            </p:extLst>
          </p:nvPr>
        </p:nvGraphicFramePr>
        <p:xfrm>
          <a:off x="5038726" y="1323975"/>
          <a:ext cx="162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47" name="Table 4">
            <a:extLst>
              <a:ext uri="{FF2B5EF4-FFF2-40B4-BE49-F238E27FC236}">
                <a16:creationId xmlns:a16="http://schemas.microsoft.com/office/drawing/2014/main" id="{57AD89F0-DCB2-9C13-4662-1B3DCAAC3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11882"/>
              </p:ext>
            </p:extLst>
          </p:nvPr>
        </p:nvGraphicFramePr>
        <p:xfrm>
          <a:off x="7445376" y="1323975"/>
          <a:ext cx="162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48" name="Table 4">
            <a:extLst>
              <a:ext uri="{FF2B5EF4-FFF2-40B4-BE49-F238E27FC236}">
                <a16:creationId xmlns:a16="http://schemas.microsoft.com/office/drawing/2014/main" id="{81AE6892-B658-BB83-77F9-7C727DA1B3FC}"/>
              </a:ext>
            </a:extLst>
          </p:cNvPr>
          <p:cNvGraphicFramePr>
            <a:graphicFrameLocks noGrp="1"/>
          </p:cNvGraphicFramePr>
          <p:nvPr/>
        </p:nvGraphicFramePr>
        <p:xfrm>
          <a:off x="9918700" y="1323975"/>
          <a:ext cx="162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03ADFE2B-8D7A-8EFF-E90C-7E18E6A28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112977"/>
              </p:ext>
            </p:extLst>
          </p:nvPr>
        </p:nvGraphicFramePr>
        <p:xfrm>
          <a:off x="288925" y="2310552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963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8267992-C64C-74F2-DDAC-8A2C593F2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23666"/>
              </p:ext>
            </p:extLst>
          </p:nvPr>
        </p:nvGraphicFramePr>
        <p:xfrm>
          <a:off x="5324477" y="2310552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963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404E84-3B2D-63F7-4E33-2FE5F379B892}"/>
              </a:ext>
            </a:extLst>
          </p:cNvPr>
          <p:cNvGraphicFramePr>
            <a:graphicFrameLocks noGrp="1"/>
          </p:cNvGraphicFramePr>
          <p:nvPr/>
        </p:nvGraphicFramePr>
        <p:xfrm>
          <a:off x="9918700" y="2310552"/>
          <a:ext cx="162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FC61A9-6B4F-B81F-E722-015CC09FDBA5}"/>
              </a:ext>
            </a:extLst>
          </p:cNvPr>
          <p:cNvCxnSpPr/>
          <p:nvPr/>
        </p:nvCxnSpPr>
        <p:spPr>
          <a:xfrm>
            <a:off x="1352550" y="1847850"/>
            <a:ext cx="447675" cy="32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6F5C24-4315-DA1E-1ECC-777147406A01}"/>
              </a:ext>
            </a:extLst>
          </p:cNvPr>
          <p:cNvCxnSpPr/>
          <p:nvPr/>
        </p:nvCxnSpPr>
        <p:spPr>
          <a:xfrm flipH="1">
            <a:off x="2692400" y="1819275"/>
            <a:ext cx="613834" cy="35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45324B-74A7-4E44-4D67-1E2CE61E6AA0}"/>
              </a:ext>
            </a:extLst>
          </p:cNvPr>
          <p:cNvCxnSpPr/>
          <p:nvPr/>
        </p:nvCxnSpPr>
        <p:spPr>
          <a:xfrm>
            <a:off x="5619750" y="1771650"/>
            <a:ext cx="781050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B2D626-9B52-126A-F0B6-9EEC5E30C1D5}"/>
              </a:ext>
            </a:extLst>
          </p:cNvPr>
          <p:cNvCxnSpPr/>
          <p:nvPr/>
        </p:nvCxnSpPr>
        <p:spPr>
          <a:xfrm flipH="1">
            <a:off x="7648575" y="1819275"/>
            <a:ext cx="504827" cy="35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51C437-BC80-EE98-BA02-A311F1C8CA62}"/>
              </a:ext>
            </a:extLst>
          </p:cNvPr>
          <p:cNvCxnSpPr/>
          <p:nvPr/>
        </p:nvCxnSpPr>
        <p:spPr>
          <a:xfrm>
            <a:off x="2094442" y="2681392"/>
            <a:ext cx="705908" cy="51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21743E-59B6-C3ED-D002-5B10079F60CB}"/>
              </a:ext>
            </a:extLst>
          </p:cNvPr>
          <p:cNvCxnSpPr/>
          <p:nvPr/>
        </p:nvCxnSpPr>
        <p:spPr>
          <a:xfrm flipH="1">
            <a:off x="6276975" y="2762250"/>
            <a:ext cx="80010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2E3E56D8-5F60-E8CD-0155-64AC60181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87338"/>
              </p:ext>
            </p:extLst>
          </p:nvPr>
        </p:nvGraphicFramePr>
        <p:xfrm>
          <a:off x="424394" y="3472181"/>
          <a:ext cx="6502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963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9587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5721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309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4E92BF67-3D87-F73B-5854-40893E18C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65765"/>
              </p:ext>
            </p:extLst>
          </p:nvPr>
        </p:nvGraphicFramePr>
        <p:xfrm>
          <a:off x="9918700" y="3448472"/>
          <a:ext cx="162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69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59C24272-582A-417E-A006-893536A030E6}"/>
              </a:ext>
            </a:extLst>
          </p:cNvPr>
          <p:cNvGraphicFramePr>
            <a:graphicFrameLocks noGrp="1"/>
          </p:cNvGraphicFramePr>
          <p:nvPr/>
        </p:nvGraphicFramePr>
        <p:xfrm>
          <a:off x="69850" y="295486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2780B9C0-5D88-DBD9-3C6E-E5DA055C3422}"/>
              </a:ext>
            </a:extLst>
          </p:cNvPr>
          <p:cNvGraphicFramePr>
            <a:graphicFrameLocks noGrp="1"/>
          </p:cNvGraphicFramePr>
          <p:nvPr/>
        </p:nvGraphicFramePr>
        <p:xfrm>
          <a:off x="1281642" y="289984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A48DE8C6-C4FB-4B1C-59EE-BC1E8FE3D0EF}"/>
              </a:ext>
            </a:extLst>
          </p:cNvPr>
          <p:cNvGraphicFramePr>
            <a:graphicFrameLocks noGrp="1"/>
          </p:cNvGraphicFramePr>
          <p:nvPr/>
        </p:nvGraphicFramePr>
        <p:xfrm>
          <a:off x="2493434" y="295064"/>
          <a:ext cx="8128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7963155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89347168-AF3A-0E97-330E-629A79C960F7}"/>
              </a:ext>
            </a:extLst>
          </p:cNvPr>
          <p:cNvGraphicFramePr>
            <a:graphicFrameLocks noGrp="1"/>
          </p:cNvGraphicFramePr>
          <p:nvPr/>
        </p:nvGraphicFramePr>
        <p:xfrm>
          <a:off x="3705226" y="284904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ABFCE799-3A0F-1A66-B205-7CF70B302308}"/>
              </a:ext>
            </a:extLst>
          </p:cNvPr>
          <p:cNvGraphicFramePr>
            <a:graphicFrameLocks noGrp="1"/>
          </p:cNvGraphicFramePr>
          <p:nvPr/>
        </p:nvGraphicFramePr>
        <p:xfrm>
          <a:off x="4917018" y="279402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35398BEF-6939-91B6-D01C-39C5423FE78C}"/>
              </a:ext>
            </a:extLst>
          </p:cNvPr>
          <p:cNvGraphicFramePr>
            <a:graphicFrameLocks noGrp="1"/>
          </p:cNvGraphicFramePr>
          <p:nvPr/>
        </p:nvGraphicFramePr>
        <p:xfrm>
          <a:off x="6128810" y="295486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C5CBEBDB-ACC9-C0E2-E315-D0F7D32835A0}"/>
              </a:ext>
            </a:extLst>
          </p:cNvPr>
          <p:cNvGraphicFramePr>
            <a:graphicFrameLocks noGrp="1"/>
          </p:cNvGraphicFramePr>
          <p:nvPr/>
        </p:nvGraphicFramePr>
        <p:xfrm>
          <a:off x="7340602" y="289984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0CA4A2B7-D822-3015-A968-E6679E354382}"/>
              </a:ext>
            </a:extLst>
          </p:cNvPr>
          <p:cNvGraphicFramePr>
            <a:graphicFrameLocks noGrp="1"/>
          </p:cNvGraphicFramePr>
          <p:nvPr/>
        </p:nvGraphicFramePr>
        <p:xfrm>
          <a:off x="8552394" y="302258"/>
          <a:ext cx="8128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7963155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r>
                        <a:rPr lang="en-US" dirty="0"/>
                        <a:t>763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3F4B894D-703F-908D-71DF-B329D8B03501}"/>
              </a:ext>
            </a:extLst>
          </p:cNvPr>
          <p:cNvGraphicFramePr>
            <a:graphicFrameLocks noGrp="1"/>
          </p:cNvGraphicFramePr>
          <p:nvPr/>
        </p:nvGraphicFramePr>
        <p:xfrm>
          <a:off x="9764186" y="289984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9916B68C-5478-AA65-73BE-66134863D875}"/>
              </a:ext>
            </a:extLst>
          </p:cNvPr>
          <p:cNvGraphicFramePr>
            <a:graphicFrameLocks noGrp="1"/>
          </p:cNvGraphicFramePr>
          <p:nvPr/>
        </p:nvGraphicFramePr>
        <p:xfrm>
          <a:off x="10975975" y="284482"/>
          <a:ext cx="812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E210C841-1EF5-0187-4079-F495F8A635D1}"/>
              </a:ext>
            </a:extLst>
          </p:cNvPr>
          <p:cNvGraphicFramePr>
            <a:graphicFrameLocks noGrp="1"/>
          </p:cNvGraphicFramePr>
          <p:nvPr/>
        </p:nvGraphicFramePr>
        <p:xfrm>
          <a:off x="295275" y="1323975"/>
          <a:ext cx="162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45" name="Table 4">
            <a:extLst>
              <a:ext uri="{FF2B5EF4-FFF2-40B4-BE49-F238E27FC236}">
                <a16:creationId xmlns:a16="http://schemas.microsoft.com/office/drawing/2014/main" id="{3EADA975-3471-C68E-D459-5452EF0F8451}"/>
              </a:ext>
            </a:extLst>
          </p:cNvPr>
          <p:cNvGraphicFramePr>
            <a:graphicFrameLocks noGrp="1"/>
          </p:cNvGraphicFramePr>
          <p:nvPr/>
        </p:nvGraphicFramePr>
        <p:xfrm>
          <a:off x="2692400" y="1323975"/>
          <a:ext cx="162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46" name="Table 4">
            <a:extLst>
              <a:ext uri="{FF2B5EF4-FFF2-40B4-BE49-F238E27FC236}">
                <a16:creationId xmlns:a16="http://schemas.microsoft.com/office/drawing/2014/main" id="{DD2C670A-6B44-0D76-E8C5-DBC17B3A145D}"/>
              </a:ext>
            </a:extLst>
          </p:cNvPr>
          <p:cNvGraphicFramePr>
            <a:graphicFrameLocks noGrp="1"/>
          </p:cNvGraphicFramePr>
          <p:nvPr/>
        </p:nvGraphicFramePr>
        <p:xfrm>
          <a:off x="5038726" y="1323975"/>
          <a:ext cx="162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47" name="Table 4">
            <a:extLst>
              <a:ext uri="{FF2B5EF4-FFF2-40B4-BE49-F238E27FC236}">
                <a16:creationId xmlns:a16="http://schemas.microsoft.com/office/drawing/2014/main" id="{57AD89F0-DCB2-9C13-4662-1B3DCAAC30D3}"/>
              </a:ext>
            </a:extLst>
          </p:cNvPr>
          <p:cNvGraphicFramePr>
            <a:graphicFrameLocks noGrp="1"/>
          </p:cNvGraphicFramePr>
          <p:nvPr/>
        </p:nvGraphicFramePr>
        <p:xfrm>
          <a:off x="7445376" y="1323975"/>
          <a:ext cx="162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48" name="Table 4">
            <a:extLst>
              <a:ext uri="{FF2B5EF4-FFF2-40B4-BE49-F238E27FC236}">
                <a16:creationId xmlns:a16="http://schemas.microsoft.com/office/drawing/2014/main" id="{81AE6892-B658-BB83-77F9-7C727DA1B3FC}"/>
              </a:ext>
            </a:extLst>
          </p:cNvPr>
          <p:cNvGraphicFramePr>
            <a:graphicFrameLocks noGrp="1"/>
          </p:cNvGraphicFramePr>
          <p:nvPr/>
        </p:nvGraphicFramePr>
        <p:xfrm>
          <a:off x="9918700" y="1323975"/>
          <a:ext cx="162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03ADFE2B-8D7A-8EFF-E90C-7E18E6A287AB}"/>
              </a:ext>
            </a:extLst>
          </p:cNvPr>
          <p:cNvGraphicFramePr>
            <a:graphicFrameLocks noGrp="1"/>
          </p:cNvGraphicFramePr>
          <p:nvPr/>
        </p:nvGraphicFramePr>
        <p:xfrm>
          <a:off x="288925" y="2310552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963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8267992-C64C-74F2-DDAC-8A2C593F2800}"/>
              </a:ext>
            </a:extLst>
          </p:cNvPr>
          <p:cNvGraphicFramePr>
            <a:graphicFrameLocks noGrp="1"/>
          </p:cNvGraphicFramePr>
          <p:nvPr/>
        </p:nvGraphicFramePr>
        <p:xfrm>
          <a:off x="5324477" y="2310552"/>
          <a:ext cx="32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963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404E84-3B2D-63F7-4E33-2FE5F379B892}"/>
              </a:ext>
            </a:extLst>
          </p:cNvPr>
          <p:cNvGraphicFramePr>
            <a:graphicFrameLocks noGrp="1"/>
          </p:cNvGraphicFramePr>
          <p:nvPr/>
        </p:nvGraphicFramePr>
        <p:xfrm>
          <a:off x="9918700" y="2310552"/>
          <a:ext cx="162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FC61A9-6B4F-B81F-E722-015CC09FDBA5}"/>
              </a:ext>
            </a:extLst>
          </p:cNvPr>
          <p:cNvCxnSpPr/>
          <p:nvPr/>
        </p:nvCxnSpPr>
        <p:spPr>
          <a:xfrm>
            <a:off x="1352550" y="1847850"/>
            <a:ext cx="447675" cy="32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6F5C24-4315-DA1E-1ECC-777147406A01}"/>
              </a:ext>
            </a:extLst>
          </p:cNvPr>
          <p:cNvCxnSpPr/>
          <p:nvPr/>
        </p:nvCxnSpPr>
        <p:spPr>
          <a:xfrm flipH="1">
            <a:off x="2692400" y="1819275"/>
            <a:ext cx="613834" cy="35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45324B-74A7-4E44-4D67-1E2CE61E6AA0}"/>
              </a:ext>
            </a:extLst>
          </p:cNvPr>
          <p:cNvCxnSpPr/>
          <p:nvPr/>
        </p:nvCxnSpPr>
        <p:spPr>
          <a:xfrm>
            <a:off x="5619750" y="1771650"/>
            <a:ext cx="781050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B2D626-9B52-126A-F0B6-9EEC5E30C1D5}"/>
              </a:ext>
            </a:extLst>
          </p:cNvPr>
          <p:cNvCxnSpPr/>
          <p:nvPr/>
        </p:nvCxnSpPr>
        <p:spPr>
          <a:xfrm flipH="1">
            <a:off x="7648575" y="1819275"/>
            <a:ext cx="504827" cy="35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51C437-BC80-EE98-BA02-A311F1C8CA62}"/>
              </a:ext>
            </a:extLst>
          </p:cNvPr>
          <p:cNvCxnSpPr/>
          <p:nvPr/>
        </p:nvCxnSpPr>
        <p:spPr>
          <a:xfrm>
            <a:off x="2094442" y="2681392"/>
            <a:ext cx="705908" cy="51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21743E-59B6-C3ED-D002-5B10079F60CB}"/>
              </a:ext>
            </a:extLst>
          </p:cNvPr>
          <p:cNvCxnSpPr/>
          <p:nvPr/>
        </p:nvCxnSpPr>
        <p:spPr>
          <a:xfrm flipH="1">
            <a:off x="6276975" y="2762250"/>
            <a:ext cx="80010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2E3E56D8-5F60-E8CD-0155-64AC6018168D}"/>
              </a:ext>
            </a:extLst>
          </p:cNvPr>
          <p:cNvGraphicFramePr>
            <a:graphicFrameLocks noGrp="1"/>
          </p:cNvGraphicFramePr>
          <p:nvPr/>
        </p:nvGraphicFramePr>
        <p:xfrm>
          <a:off x="424394" y="3472181"/>
          <a:ext cx="6502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963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9587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5721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309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4E92BF67-3D87-F73B-5854-40893E18CF3D}"/>
              </a:ext>
            </a:extLst>
          </p:cNvPr>
          <p:cNvGraphicFramePr>
            <a:graphicFrameLocks noGrp="1"/>
          </p:cNvGraphicFramePr>
          <p:nvPr/>
        </p:nvGraphicFramePr>
        <p:xfrm>
          <a:off x="9918700" y="3448472"/>
          <a:ext cx="162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C25DF5-E63F-5FDC-63CA-555D37A2BBF5}"/>
              </a:ext>
            </a:extLst>
          </p:cNvPr>
          <p:cNvCxnSpPr/>
          <p:nvPr/>
        </p:nvCxnSpPr>
        <p:spPr>
          <a:xfrm>
            <a:off x="3829050" y="3952875"/>
            <a:ext cx="9144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ADE766-3A00-E988-0381-15CFB98F9980}"/>
              </a:ext>
            </a:extLst>
          </p:cNvPr>
          <p:cNvCxnSpPr/>
          <p:nvPr/>
        </p:nvCxnSpPr>
        <p:spPr>
          <a:xfrm flipH="1">
            <a:off x="8958794" y="3924300"/>
            <a:ext cx="1618192" cy="58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0A49F6-E19F-72F7-1958-90D328911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669796"/>
              </p:ext>
            </p:extLst>
          </p:nvPr>
        </p:nvGraphicFramePr>
        <p:xfrm>
          <a:off x="2212975" y="487680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59075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4106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963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52038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44504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9587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5721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309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4554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3363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526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AE1FAF4-304D-706D-8A44-BA3B9456CED7}"/>
              </a:ext>
            </a:extLst>
          </p:cNvPr>
          <p:cNvSpPr txBox="1"/>
          <p:nvPr/>
        </p:nvSpPr>
        <p:spPr>
          <a:xfrm>
            <a:off x="5138803" y="5753008"/>
            <a:ext cx="687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Sorting complete!</a:t>
            </a:r>
          </a:p>
        </p:txBody>
      </p:sp>
    </p:spTree>
    <p:extLst>
      <p:ext uri="{BB962C8B-B14F-4D97-AF65-F5344CB8AC3E}">
        <p14:creationId xmlns:p14="http://schemas.microsoft.com/office/powerpoint/2010/main" val="221835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338</Words>
  <Application>Microsoft Office PowerPoint</Application>
  <PresentationFormat>Widescreen</PresentationFormat>
  <Paragraphs>302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Garima</dc:creator>
  <cp:lastModifiedBy>Garima</cp:lastModifiedBy>
  <cp:revision>3</cp:revision>
  <dcterms:created xsi:type="dcterms:W3CDTF">2022-12-05T23:26:00Z</dcterms:created>
  <dcterms:modified xsi:type="dcterms:W3CDTF">2022-12-08T03:41:05Z</dcterms:modified>
</cp:coreProperties>
</file>