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8B17-100F-2CD3-E95D-25FE8B865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CD4D4-4855-0B3E-4C8D-FF5BE0975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29967-2267-AB5B-20F8-AE0B0B3F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D7F-267E-42FC-A12C-920827FD099D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31155-B3A6-0D5A-0698-B62F345F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8C401-53C2-0B89-D633-B0EE54AF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E4FE-3053-4B4A-B600-962CD3450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37BC-AFA0-7895-D5DD-FFC1DABD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8DFDC-2AF9-000B-CC48-3CED7B860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5F3CA-DB7A-1FE0-169F-D3E9116A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D7F-267E-42FC-A12C-920827FD099D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30BF0-5472-B942-D8E2-40995C7B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CCDD3-CADF-7B98-1FC1-08CE8629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E4FE-3053-4B4A-B600-962CD3450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3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3D90B-679A-D5A7-CF2E-1F9226F3F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FE1D0-F753-D859-3018-CD5738E29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CBCF-60B0-8596-9F2F-C4C29E8B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D7F-267E-42FC-A12C-920827FD099D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501D0-0AF0-875D-4D63-97C76B4A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7A158-6976-BBF0-4266-1C115527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E4FE-3053-4B4A-B600-962CD3450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D3DD-E052-511E-60C6-19CA84CC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676F-B32E-B129-A597-F28600EA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184B8-744B-D32F-1663-8C3EB6C6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D7F-267E-42FC-A12C-920827FD099D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FADA-CCD0-94E7-D28F-45933472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377D2-F483-201D-5A63-65CFD035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E4FE-3053-4B4A-B600-962CD3450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9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D831-3D8B-B462-885F-478E81F5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F236E-0CC0-38FA-1456-11FE3A4E8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5A8FC-AE38-5751-61DD-7DE1CC91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D7F-267E-42FC-A12C-920827FD099D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2E84-C667-CAC0-2C86-8C022A17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FF806-1F65-E629-D020-0BF7A6F5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E4FE-3053-4B4A-B600-962CD3450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0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7292-67A2-69A1-9805-5966BBDD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1FB7-4EE1-3D53-CE18-83F474C52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DE657-7ACC-7C7C-E2E7-7C3F5285E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57749-F4B6-88E8-79BF-0A6A7023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D7F-267E-42FC-A12C-920827FD099D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F7E90-2737-01F7-D11F-2C8FB23B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ACF63-26FE-890B-B2C6-EC92AC50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E4FE-3053-4B4A-B600-962CD3450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2A97-2BDD-C6AE-7F62-45B1BB2F2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07D54-D104-B7E2-576E-DFA4195FB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C3EC7-28E8-0B6C-D7BF-A565A267E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BC977-DFC9-87F4-0DB5-9EC94AF0E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22DD7-3CBE-7EB8-3140-35D7CEB85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4BF61-5B32-D31C-0EA0-6BB0C8AC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D7F-267E-42FC-A12C-920827FD099D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C20C69-21AB-FD4A-C8EC-887706E3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39FC2-8F34-0C0A-5FE3-EABAA2F9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E4FE-3053-4B4A-B600-962CD3450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8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7A21-1B31-6417-64CF-8F5EEAC1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80761-8840-453F-16B0-3EEDFC40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D7F-267E-42FC-A12C-920827FD099D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180DB-FC37-98DE-F7A4-BD2301FE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6C12B-C7D5-BAAB-E4D8-9790BB5F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E4FE-3053-4B4A-B600-962CD3450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0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770CD-241C-437C-E9B8-F628F44D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D7F-267E-42FC-A12C-920827FD099D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16C1B-0559-048F-6518-A4D24D2A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CBCA0-58B4-ACF7-E5A6-43A625B4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E4FE-3053-4B4A-B600-962CD3450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9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CFC5-3B73-5D43-0F54-A87B5A8C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A102D-6F94-6B73-2262-C205E94D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549EB-FFF8-3495-76B3-4542B6B0A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8DEEA-52EE-4002-9E67-CEE19D0A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D7F-267E-42FC-A12C-920827FD099D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4A30F-3336-D710-674E-E5B98E02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AD314-A62E-3578-DDA6-9C3409DA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E4FE-3053-4B4A-B600-962CD3450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4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A904-FA14-F9CE-FABE-AAF5771D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522EA-7508-E8B0-5584-0889AFFA8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38271-BF6C-80DB-7DE9-965632571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CCACB-80F6-F6FE-EBA4-FA4DE7FA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4D7F-267E-42FC-A12C-920827FD099D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6DF66-86C6-EC42-88A2-1CDE93CA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9DED9-26A6-E585-0DF1-755887A9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E4FE-3053-4B4A-B600-962CD3450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A55D5-D56A-5380-79F2-BE6E1E52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97AD9-CED5-59CB-CEA3-63625F5E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BC5A7-E9F5-2D68-CE17-C0707E55E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A4D7F-267E-42FC-A12C-920827FD099D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EA473-FDA0-58DC-64B9-B2562224E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51FA2-26BF-6CB9-D399-4D655E915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3E4FE-3053-4B4A-B600-962CD3450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1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B54D73-A1CE-34CB-8D98-26F9E5901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1057275"/>
            <a:ext cx="4124325" cy="31051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EF9D6EF-CE1D-8A4C-4E6B-5D6CEFE51B26}"/>
              </a:ext>
            </a:extLst>
          </p:cNvPr>
          <p:cNvSpPr/>
          <p:nvPr/>
        </p:nvSpPr>
        <p:spPr>
          <a:xfrm>
            <a:off x="3295649" y="1257300"/>
            <a:ext cx="142875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3A2435-022A-35F6-5F63-00C950463B5C}"/>
              </a:ext>
            </a:extLst>
          </p:cNvPr>
          <p:cNvSpPr/>
          <p:nvPr/>
        </p:nvSpPr>
        <p:spPr>
          <a:xfrm>
            <a:off x="3281360" y="2057400"/>
            <a:ext cx="142875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4A6534-6E24-F6A6-CABA-8F3A278CEE5F}"/>
              </a:ext>
            </a:extLst>
          </p:cNvPr>
          <p:cNvSpPr/>
          <p:nvPr/>
        </p:nvSpPr>
        <p:spPr>
          <a:xfrm>
            <a:off x="4429123" y="1257300"/>
            <a:ext cx="142875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227FEF-EFDF-2B5E-946B-93E144A2E827}"/>
              </a:ext>
            </a:extLst>
          </p:cNvPr>
          <p:cNvSpPr/>
          <p:nvPr/>
        </p:nvSpPr>
        <p:spPr>
          <a:xfrm>
            <a:off x="4467223" y="2828925"/>
            <a:ext cx="142875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C11E2-D777-92F8-386C-89EA953C0DE0}"/>
              </a:ext>
            </a:extLst>
          </p:cNvPr>
          <p:cNvSpPr/>
          <p:nvPr/>
        </p:nvSpPr>
        <p:spPr>
          <a:xfrm>
            <a:off x="3281360" y="2857500"/>
            <a:ext cx="142875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0DBED3-093F-E623-99E5-D12C81E4C4CA}"/>
              </a:ext>
            </a:extLst>
          </p:cNvPr>
          <p:cNvSpPr/>
          <p:nvPr/>
        </p:nvSpPr>
        <p:spPr>
          <a:xfrm>
            <a:off x="3271832" y="3657600"/>
            <a:ext cx="142875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72A26B-0A76-AA60-6DAC-E29C547033A9}"/>
              </a:ext>
            </a:extLst>
          </p:cNvPr>
          <p:cNvSpPr/>
          <p:nvPr/>
        </p:nvSpPr>
        <p:spPr>
          <a:xfrm>
            <a:off x="4629149" y="3657600"/>
            <a:ext cx="142875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11EF87-00C4-F0A3-79DA-D2A655B15891}"/>
              </a:ext>
            </a:extLst>
          </p:cNvPr>
          <p:cNvSpPr/>
          <p:nvPr/>
        </p:nvSpPr>
        <p:spPr>
          <a:xfrm>
            <a:off x="4629148" y="2057400"/>
            <a:ext cx="142875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B5E2FB-FCE2-83FB-6362-54E6337BAE02}"/>
              </a:ext>
            </a:extLst>
          </p:cNvPr>
          <p:cNvSpPr/>
          <p:nvPr/>
        </p:nvSpPr>
        <p:spPr>
          <a:xfrm>
            <a:off x="5172073" y="2057400"/>
            <a:ext cx="142875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43FD51-B51D-92A5-EF9F-A5C70D21953A}"/>
              </a:ext>
            </a:extLst>
          </p:cNvPr>
          <p:cNvSpPr/>
          <p:nvPr/>
        </p:nvSpPr>
        <p:spPr>
          <a:xfrm>
            <a:off x="5172073" y="2857500"/>
            <a:ext cx="142875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6A509C-D730-7BD9-E68E-D7387DD9DD6E}"/>
              </a:ext>
            </a:extLst>
          </p:cNvPr>
          <p:cNvSpPr txBox="1"/>
          <p:nvPr/>
        </p:nvSpPr>
        <p:spPr>
          <a:xfrm>
            <a:off x="7158038" y="1669613"/>
            <a:ext cx="2466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and swap i.e. </a:t>
            </a:r>
            <a:br>
              <a:rPr lang="en-US" dirty="0"/>
            </a:br>
            <a:r>
              <a:rPr lang="en-US" dirty="0"/>
              <a:t>if A2 &gt; A3 then</a:t>
            </a:r>
            <a:br>
              <a:rPr lang="en-US" dirty="0"/>
            </a:br>
            <a:r>
              <a:rPr lang="en-US" dirty="0"/>
              <a:t>    {A`2,A`3} = {A3, A2}</a:t>
            </a:r>
            <a:br>
              <a:rPr lang="en-US" dirty="0"/>
            </a:br>
            <a:r>
              <a:rPr lang="en-US" dirty="0"/>
              <a:t>else</a:t>
            </a:r>
          </a:p>
          <a:p>
            <a:r>
              <a:rPr lang="en-US" dirty="0"/>
              <a:t>     {A`2,A`3} = {A2, A3}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9D69AB-0B82-110D-6EC0-A00F891BEC07}"/>
              </a:ext>
            </a:extLst>
          </p:cNvPr>
          <p:cNvSpPr txBox="1"/>
          <p:nvPr/>
        </p:nvSpPr>
        <p:spPr>
          <a:xfrm>
            <a:off x="2300287" y="113930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060194-478F-A6C6-8637-43AD45D48C60}"/>
              </a:ext>
            </a:extLst>
          </p:cNvPr>
          <p:cNvSpPr txBox="1"/>
          <p:nvPr/>
        </p:nvSpPr>
        <p:spPr>
          <a:xfrm>
            <a:off x="2281235" y="19097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B516F7-5179-BA42-B4DD-53148811581D}"/>
              </a:ext>
            </a:extLst>
          </p:cNvPr>
          <p:cNvSpPr txBox="1"/>
          <p:nvPr/>
        </p:nvSpPr>
        <p:spPr>
          <a:xfrm>
            <a:off x="2281235" y="277760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EC79B9-22F0-1945-5A14-1A0C2EFF2EC1}"/>
              </a:ext>
            </a:extLst>
          </p:cNvPr>
          <p:cNvSpPr txBox="1"/>
          <p:nvPr/>
        </p:nvSpPr>
        <p:spPr>
          <a:xfrm>
            <a:off x="2276470" y="353960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  <p:sp>
        <p:nvSpPr>
          <p:cNvPr id="24" name="Right Bracket 23">
            <a:extLst>
              <a:ext uri="{FF2B5EF4-FFF2-40B4-BE49-F238E27FC236}">
                <a16:creationId xmlns:a16="http://schemas.microsoft.com/office/drawing/2014/main" id="{4BC24EC5-4A09-59A4-5E8E-2C15092AA028}"/>
              </a:ext>
            </a:extLst>
          </p:cNvPr>
          <p:cNvSpPr/>
          <p:nvPr/>
        </p:nvSpPr>
        <p:spPr>
          <a:xfrm>
            <a:off x="3424235" y="2695575"/>
            <a:ext cx="80962" cy="1295400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DBCAE4-1352-9423-AF54-77F08B663934}"/>
              </a:ext>
            </a:extLst>
          </p:cNvPr>
          <p:cNvSpPr txBox="1"/>
          <p:nvPr/>
        </p:nvSpPr>
        <p:spPr>
          <a:xfrm>
            <a:off x="3505197" y="2510909"/>
            <a:ext cx="63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A`2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AD231E-EEDD-8478-AB23-02457B4439FD}"/>
              </a:ext>
            </a:extLst>
          </p:cNvPr>
          <p:cNvSpPr txBox="1"/>
          <p:nvPr/>
        </p:nvSpPr>
        <p:spPr>
          <a:xfrm>
            <a:off x="3505197" y="3793093"/>
            <a:ext cx="63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A`3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55EEBDD-A4EF-849C-DDD3-77826E16033F}"/>
              </a:ext>
            </a:extLst>
          </p:cNvPr>
          <p:cNvCxnSpPr>
            <a:cxnSpLocks/>
          </p:cNvCxnSpPr>
          <p:nvPr/>
        </p:nvCxnSpPr>
        <p:spPr>
          <a:xfrm flipH="1">
            <a:off x="3648072" y="2777609"/>
            <a:ext cx="3509966" cy="76200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52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FE47AB-2E17-2B30-D005-A47D7BF08A33}"/>
              </a:ext>
            </a:extLst>
          </p:cNvPr>
          <p:cNvCxnSpPr>
            <a:cxnSpLocks/>
          </p:cNvCxnSpPr>
          <p:nvPr/>
        </p:nvCxnSpPr>
        <p:spPr>
          <a:xfrm>
            <a:off x="1905000" y="1333500"/>
            <a:ext cx="36290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AE3A01-0ED5-C183-2260-82D0E20646C0}"/>
              </a:ext>
            </a:extLst>
          </p:cNvPr>
          <p:cNvCxnSpPr>
            <a:cxnSpLocks/>
          </p:cNvCxnSpPr>
          <p:nvPr/>
        </p:nvCxnSpPr>
        <p:spPr>
          <a:xfrm>
            <a:off x="1905000" y="1917700"/>
            <a:ext cx="36290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170AC1-7E8D-8A7B-817F-933863442BA9}"/>
              </a:ext>
            </a:extLst>
          </p:cNvPr>
          <p:cNvCxnSpPr>
            <a:cxnSpLocks/>
          </p:cNvCxnSpPr>
          <p:nvPr/>
        </p:nvCxnSpPr>
        <p:spPr>
          <a:xfrm>
            <a:off x="1905000" y="2501900"/>
            <a:ext cx="36290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844807-0DC3-1917-ACFB-99831028C805}"/>
              </a:ext>
            </a:extLst>
          </p:cNvPr>
          <p:cNvCxnSpPr>
            <a:cxnSpLocks/>
          </p:cNvCxnSpPr>
          <p:nvPr/>
        </p:nvCxnSpPr>
        <p:spPr>
          <a:xfrm>
            <a:off x="1905000" y="3086100"/>
            <a:ext cx="36290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0CC416-5DB2-C36A-BC01-9D32F05336BC}"/>
              </a:ext>
            </a:extLst>
          </p:cNvPr>
          <p:cNvCxnSpPr/>
          <p:nvPr/>
        </p:nvCxnSpPr>
        <p:spPr>
          <a:xfrm>
            <a:off x="2162908" y="1333500"/>
            <a:ext cx="0" cy="584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AAEF34-5CA1-3815-A0F9-366F9FF9F996}"/>
              </a:ext>
            </a:extLst>
          </p:cNvPr>
          <p:cNvCxnSpPr/>
          <p:nvPr/>
        </p:nvCxnSpPr>
        <p:spPr>
          <a:xfrm>
            <a:off x="2162908" y="2501900"/>
            <a:ext cx="0" cy="584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C68D65-AD98-6DA2-0DFE-D55B410C6141}"/>
              </a:ext>
            </a:extLst>
          </p:cNvPr>
          <p:cNvCxnSpPr/>
          <p:nvPr/>
        </p:nvCxnSpPr>
        <p:spPr>
          <a:xfrm>
            <a:off x="2848708" y="1333500"/>
            <a:ext cx="0" cy="1752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AA889B-8C63-491B-886E-1C819BDEC900}"/>
              </a:ext>
            </a:extLst>
          </p:cNvPr>
          <p:cNvCxnSpPr/>
          <p:nvPr/>
        </p:nvCxnSpPr>
        <p:spPr>
          <a:xfrm>
            <a:off x="3499338" y="1917700"/>
            <a:ext cx="0" cy="584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839A28-6CE5-B7AE-1C07-D2DB2214F6B7}"/>
              </a:ext>
            </a:extLst>
          </p:cNvPr>
          <p:cNvCxnSpPr/>
          <p:nvPr/>
        </p:nvCxnSpPr>
        <p:spPr>
          <a:xfrm>
            <a:off x="4413738" y="1333500"/>
            <a:ext cx="0" cy="584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0113F1-35EB-8F06-4A7A-CCF55BE6703E}"/>
              </a:ext>
            </a:extLst>
          </p:cNvPr>
          <p:cNvCxnSpPr/>
          <p:nvPr/>
        </p:nvCxnSpPr>
        <p:spPr>
          <a:xfrm>
            <a:off x="4413738" y="2501900"/>
            <a:ext cx="0" cy="584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AC3E11D-F836-9268-86D1-F5A4D2C8267A}"/>
              </a:ext>
            </a:extLst>
          </p:cNvPr>
          <p:cNvSpPr/>
          <p:nvPr/>
        </p:nvSpPr>
        <p:spPr>
          <a:xfrm>
            <a:off x="2082678" y="1820074"/>
            <a:ext cx="142875" cy="1428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34C1A8-9416-C0F4-E01C-0E232B2B8672}"/>
              </a:ext>
            </a:extLst>
          </p:cNvPr>
          <p:cNvSpPr/>
          <p:nvPr/>
        </p:nvSpPr>
        <p:spPr>
          <a:xfrm>
            <a:off x="2068391" y="1262063"/>
            <a:ext cx="142875" cy="1428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E576FED-0D25-B1B4-CAF9-33DFAAA15224}"/>
              </a:ext>
            </a:extLst>
          </p:cNvPr>
          <p:cNvSpPr/>
          <p:nvPr/>
        </p:nvSpPr>
        <p:spPr>
          <a:xfrm>
            <a:off x="2091470" y="2430463"/>
            <a:ext cx="142875" cy="1428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42EEDE-2BFC-7061-B9CC-054DCCE1E6FE}"/>
              </a:ext>
            </a:extLst>
          </p:cNvPr>
          <p:cNvSpPr/>
          <p:nvPr/>
        </p:nvSpPr>
        <p:spPr>
          <a:xfrm>
            <a:off x="2082678" y="3014661"/>
            <a:ext cx="142875" cy="1428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5F9921-C125-0F3A-B6DC-0203FA2867E4}"/>
              </a:ext>
            </a:extLst>
          </p:cNvPr>
          <p:cNvSpPr/>
          <p:nvPr/>
        </p:nvSpPr>
        <p:spPr>
          <a:xfrm>
            <a:off x="2777270" y="1262063"/>
            <a:ext cx="142875" cy="1428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ABC1C1-FDED-29A2-4D4A-0B8DCC0A9B18}"/>
              </a:ext>
            </a:extLst>
          </p:cNvPr>
          <p:cNvSpPr/>
          <p:nvPr/>
        </p:nvSpPr>
        <p:spPr>
          <a:xfrm>
            <a:off x="2777269" y="3014661"/>
            <a:ext cx="142875" cy="1428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B25CA16-A287-5F91-F815-AA6A94E3C51F}"/>
              </a:ext>
            </a:extLst>
          </p:cNvPr>
          <p:cNvSpPr/>
          <p:nvPr/>
        </p:nvSpPr>
        <p:spPr>
          <a:xfrm>
            <a:off x="3427900" y="1846263"/>
            <a:ext cx="142875" cy="1428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37E9BA-8A93-AB67-36BE-3A58A01F24BF}"/>
              </a:ext>
            </a:extLst>
          </p:cNvPr>
          <p:cNvSpPr/>
          <p:nvPr/>
        </p:nvSpPr>
        <p:spPr>
          <a:xfrm>
            <a:off x="3427900" y="2394744"/>
            <a:ext cx="142875" cy="1428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147A5D-A05D-12C4-D7CC-9908AF575E1C}"/>
              </a:ext>
            </a:extLst>
          </p:cNvPr>
          <p:cNvSpPr/>
          <p:nvPr/>
        </p:nvSpPr>
        <p:spPr>
          <a:xfrm>
            <a:off x="4332775" y="1262063"/>
            <a:ext cx="142875" cy="1428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672E9F-6E66-A803-47AF-367A9404C1A8}"/>
              </a:ext>
            </a:extLst>
          </p:cNvPr>
          <p:cNvSpPr/>
          <p:nvPr/>
        </p:nvSpPr>
        <p:spPr>
          <a:xfrm>
            <a:off x="4342300" y="1841898"/>
            <a:ext cx="142875" cy="1428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3D2183-C99E-1B25-EA10-7DFB9C646D64}"/>
              </a:ext>
            </a:extLst>
          </p:cNvPr>
          <p:cNvSpPr/>
          <p:nvPr/>
        </p:nvSpPr>
        <p:spPr>
          <a:xfrm>
            <a:off x="4342300" y="2461818"/>
            <a:ext cx="142875" cy="1428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B19BECC-6517-7A8E-E586-A574F0FAF1C2}"/>
              </a:ext>
            </a:extLst>
          </p:cNvPr>
          <p:cNvSpPr/>
          <p:nvPr/>
        </p:nvSpPr>
        <p:spPr>
          <a:xfrm>
            <a:off x="4342300" y="3046019"/>
            <a:ext cx="142875" cy="1428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316CC0-CA9B-C417-2F80-E8D85CC4FA78}"/>
              </a:ext>
            </a:extLst>
          </p:cNvPr>
          <p:cNvSpPr txBox="1"/>
          <p:nvPr/>
        </p:nvSpPr>
        <p:spPr>
          <a:xfrm>
            <a:off x="1417390" y="170529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4571F0-9B7C-764B-2F52-806742755391}"/>
              </a:ext>
            </a:extLst>
          </p:cNvPr>
          <p:cNvSpPr txBox="1"/>
          <p:nvPr/>
        </p:nvSpPr>
        <p:spPr>
          <a:xfrm>
            <a:off x="1434154" y="23485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BD05A5-8317-49D0-9ED4-EFD2E4C9E257}"/>
              </a:ext>
            </a:extLst>
          </p:cNvPr>
          <p:cNvSpPr txBox="1"/>
          <p:nvPr/>
        </p:nvSpPr>
        <p:spPr>
          <a:xfrm>
            <a:off x="1451601" y="288754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CC2995-19A5-AD08-156C-87A3E03FA7F2}"/>
              </a:ext>
            </a:extLst>
          </p:cNvPr>
          <p:cNvSpPr txBox="1"/>
          <p:nvPr/>
        </p:nvSpPr>
        <p:spPr>
          <a:xfrm>
            <a:off x="1434154" y="114883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76D6D0-BC90-A5D6-7312-630B222AB7C3}"/>
              </a:ext>
            </a:extLst>
          </p:cNvPr>
          <p:cNvSpPr txBox="1"/>
          <p:nvPr/>
        </p:nvSpPr>
        <p:spPr>
          <a:xfrm>
            <a:off x="2211262" y="1019855"/>
            <a:ext cx="63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A`0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0244A1-FE12-A201-9BFA-48B6DB3D7196}"/>
              </a:ext>
            </a:extLst>
          </p:cNvPr>
          <p:cNvSpPr txBox="1"/>
          <p:nvPr/>
        </p:nvSpPr>
        <p:spPr>
          <a:xfrm>
            <a:off x="2168397" y="1571071"/>
            <a:ext cx="63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A`1</a:t>
            </a:r>
          </a:p>
        </p:txBody>
      </p:sp>
      <p:sp>
        <p:nvSpPr>
          <p:cNvPr id="44" name="Right Bracket 43">
            <a:extLst>
              <a:ext uri="{FF2B5EF4-FFF2-40B4-BE49-F238E27FC236}">
                <a16:creationId xmlns:a16="http://schemas.microsoft.com/office/drawing/2014/main" id="{F8DEBD5B-0EA9-6088-CC60-79E7083C940A}"/>
              </a:ext>
            </a:extLst>
          </p:cNvPr>
          <p:cNvSpPr/>
          <p:nvPr/>
        </p:nvSpPr>
        <p:spPr>
          <a:xfrm>
            <a:off x="2601419" y="958852"/>
            <a:ext cx="120535" cy="1115773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D4E2A1-63FF-54F8-1CDA-2BA27EACE7B3}"/>
              </a:ext>
            </a:extLst>
          </p:cNvPr>
          <p:cNvCxnSpPr>
            <a:cxnSpLocks/>
            <a:endCxn id="44" idx="2"/>
          </p:cNvCxnSpPr>
          <p:nvPr/>
        </p:nvCxnSpPr>
        <p:spPr>
          <a:xfrm flipH="1" flipV="1">
            <a:off x="2721954" y="1516739"/>
            <a:ext cx="3187937" cy="27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802B46D-4DAA-60AC-4E71-79B5D6960F68}"/>
              </a:ext>
            </a:extLst>
          </p:cNvPr>
          <p:cNvSpPr txBox="1"/>
          <p:nvPr/>
        </p:nvSpPr>
        <p:spPr>
          <a:xfrm>
            <a:off x="6021635" y="1424303"/>
            <a:ext cx="2466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and swap i.e. </a:t>
            </a:r>
            <a:br>
              <a:rPr lang="en-US" dirty="0"/>
            </a:br>
            <a:r>
              <a:rPr lang="en-US" dirty="0"/>
              <a:t>if A’0 &gt; A’1 then</a:t>
            </a:r>
            <a:br>
              <a:rPr lang="en-US" dirty="0"/>
            </a:br>
            <a:r>
              <a:rPr lang="en-US" dirty="0"/>
              <a:t>    {A`1,A`0} = {A0, A1}</a:t>
            </a:r>
            <a:br>
              <a:rPr lang="en-US" dirty="0"/>
            </a:br>
            <a:r>
              <a:rPr lang="en-US" dirty="0"/>
              <a:t>else</a:t>
            </a:r>
          </a:p>
          <a:p>
            <a:r>
              <a:rPr lang="en-US" dirty="0"/>
              <a:t>    {A`1,A`0} = {A1, A0}</a:t>
            </a:r>
          </a:p>
        </p:txBody>
      </p:sp>
    </p:spTree>
    <p:extLst>
      <p:ext uri="{BB962C8B-B14F-4D97-AF65-F5344CB8AC3E}">
        <p14:creationId xmlns:p14="http://schemas.microsoft.com/office/powerpoint/2010/main" val="101123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116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Garima</dc:creator>
  <cp:lastModifiedBy>Garima</cp:lastModifiedBy>
  <cp:revision>2</cp:revision>
  <dcterms:created xsi:type="dcterms:W3CDTF">2022-12-07T13:09:35Z</dcterms:created>
  <dcterms:modified xsi:type="dcterms:W3CDTF">2022-12-07T18:34:07Z</dcterms:modified>
</cp:coreProperties>
</file>