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89A1-10A8-469C-89E4-9CC712D25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622E3-5084-48FE-80D9-B9A6988BA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76F3-CD3A-45AA-8C98-DA3FC0AF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9B05-2822-4A57-A5B2-A1E97059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0C21-6BFE-4370-A54B-40C58323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8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2616-2A79-4DD5-A246-21262ACA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3CCD-9939-494F-BCBA-47A58C4B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0C33-3904-4A31-9445-D8270551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82CE-4923-47B2-B8F8-8308CD91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76A1-0352-4F3A-B2EB-3AA254DC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5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86B5-64A1-4B83-8DA3-9139A8A45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4273-68F5-4461-89A5-CF35E4FEE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818C-7F5B-402C-B9BE-98DA45FF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EA1E-12DB-4495-BA8B-F0A37819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8B93-97EB-446F-80C3-008BF3FB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23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241F-9350-4083-B612-AA03DC19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987C-1C72-4586-A13E-11C934ED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A1B2-DAF1-45C8-8A94-D0CB9580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51CF-6414-4154-9950-E9628183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5EADC-DC36-4074-A488-54FDD752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3F47-1F27-4516-9018-EBCE5459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CF18-7CF6-4611-80D8-763467E0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1385-8217-4CDA-8831-92EFFE7E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C36F-B4B3-4CC7-B2CB-68DA7DFE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CDB6-8ED5-426D-8A4D-E32C01B9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6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0D03-2C8D-4E32-9760-A876B041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1357-9072-479E-A453-6DD8BDEA1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CD2E0-BF00-4D70-97B8-BEA17ED84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A0D04-0B09-4ED1-BC5C-F75C845A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40F02-3267-412E-8863-5F26826C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17EA8-339B-4B8D-8345-BC11100C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6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512-E3AC-4517-9B63-576C3AD4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D1D8-802C-4EAE-BDA2-7BED2A89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0C8FB-BE05-45D5-A23B-396661A3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EE993-3761-46CE-82C6-63475C98C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97026-658A-4825-9BC8-4C68A00F6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31A76-BDDC-40AD-95CA-885EDE29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7CD10-2B94-4EFA-9ACE-F5B2B276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AAF8-FEDC-4FA6-9FA0-EADED7AF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0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3254-FBE2-4178-A7DD-6C121730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F1F06-C9F6-49A3-ABB7-FEC2F260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6A6F8-07BC-4474-B031-AD16CD8E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944CA-6FE6-4C31-9F45-D0D6A5BD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5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8B543-43BB-4609-B3A3-7CFB05EE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5AFA8-CEF1-45F8-8193-2F945456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4076C-02DE-4A72-AFD8-756658C2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8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E1E8-8A5A-4A12-A9B5-6A0F0227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D56-6832-496A-98A6-55A3D292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E47E0-736C-46B9-890F-B1C76905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3C9C4-7CDF-4A1D-9E57-CFB85E58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C2B9-BBE4-4192-8D0B-7A7AB540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B42B-395B-4F94-B4EE-47F6A8F4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6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8624-CE7F-466C-8B4C-A48B0A08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F750E-F5B6-4855-A610-9B2664069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3A16D-432D-47EC-843D-F460E5AA6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C255-5194-4AD6-BD19-09D348B3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96BB9-9F65-4309-A1AA-D08B0ECC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96C95-AF6F-4A2E-A718-F8137A40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0E510-2998-453B-9F90-2CCA4568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9FA4-01A5-49EA-BA74-EA860305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63C8A-5EAD-4C11-8350-1C38F60B8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D0C9-7EDA-4F0C-BD9B-21FF0FE0CD7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0DE6D-B90E-4413-8138-A4A386A6C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A2E9-38DC-40A7-BF59-93526EB69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1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urviving A Credit Card Default">
            <a:extLst>
              <a:ext uri="{FF2B5EF4-FFF2-40B4-BE49-F238E27FC236}">
                <a16:creationId xmlns:a16="http://schemas.microsoft.com/office/drawing/2014/main" id="{A8D6B16A-AF23-4834-9FDC-52AE8073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50" b="94250" l="10000" r="90000">
                        <a14:foregroundMark x1="43200" y1="15000" x2="55600" y2="9000"/>
                        <a14:foregroundMark x1="55600" y1="9000" x2="67600" y2="10000"/>
                        <a14:foregroundMark x1="67600" y1="10000" x2="78500" y2="23750"/>
                        <a14:foregroundMark x1="78500" y1="23750" x2="78500" y2="54000"/>
                        <a14:foregroundMark x1="78500" y1="54000" x2="56200" y2="84750"/>
                        <a14:foregroundMark x1="56200" y1="84750" x2="47100" y2="92250"/>
                        <a14:foregroundMark x1="49200" y1="7750" x2="49200" y2="11000"/>
                        <a14:foregroundMark x1="52400" y1="9750" x2="52100" y2="32750"/>
                        <a14:foregroundMark x1="52400" y1="8500" x2="47700" y2="11000"/>
                        <a14:foregroundMark x1="53200" y1="7000" x2="45800" y2="7750"/>
                        <a14:foregroundMark x1="46100" y1="94250" x2="57600" y2="88250"/>
                        <a14:foregroundMark x1="57600" y1="88250" x2="54300" y2="85500"/>
                        <a14:foregroundMark x1="45100" y1="6000" x2="54600" y2="4750"/>
                        <a14:foregroundMark x1="42700" y1="91000" x2="54800" y2="86750"/>
                        <a14:foregroundMark x1="54800" y1="86750" x2="55100" y2="8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359" y="2213541"/>
            <a:ext cx="4942263" cy="197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Splash">
            <a:extLst>
              <a:ext uri="{FF2B5EF4-FFF2-40B4-BE49-F238E27FC236}">
                <a16:creationId xmlns:a16="http://schemas.microsoft.com/office/drawing/2014/main" id="{F76456D2-38FB-43D7-B64C-62758AFCA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455" y="4480268"/>
            <a:ext cx="663964" cy="66396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D3467A4-C7A7-426D-BD1C-ED2F949FD9A6}"/>
              </a:ext>
            </a:extLst>
          </p:cNvPr>
          <p:cNvGrpSpPr/>
          <p:nvPr/>
        </p:nvGrpSpPr>
        <p:grpSpPr>
          <a:xfrm>
            <a:off x="609499" y="1559059"/>
            <a:ext cx="6007055" cy="1015333"/>
            <a:chOff x="578803" y="1983320"/>
            <a:chExt cx="6007055" cy="10153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E05CB3-6121-455D-81D5-1A2FD339650C}"/>
                </a:ext>
              </a:extLst>
            </p:cNvPr>
            <p:cNvSpPr txBox="1"/>
            <p:nvPr/>
          </p:nvSpPr>
          <p:spPr>
            <a:xfrm>
              <a:off x="578803" y="2075323"/>
              <a:ext cx="32020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Abadi" panose="020B0604020104020204" pitchFamily="34" charset="0"/>
                </a:rPr>
                <a:t>Capstone</a:t>
              </a:r>
              <a:endParaRPr lang="en-IN" sz="5400" b="1" dirty="0">
                <a:latin typeface="Abadi" panose="020B0604020104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B82BC8-2023-42F5-B2DF-52387AAADE60}"/>
                </a:ext>
              </a:extLst>
            </p:cNvPr>
            <p:cNvSpPr txBox="1"/>
            <p:nvPr/>
          </p:nvSpPr>
          <p:spPr>
            <a:xfrm>
              <a:off x="3383780" y="1983320"/>
              <a:ext cx="32020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Abadi" panose="020B0604020104020204" pitchFamily="34" charset="0"/>
                </a:rPr>
                <a:t>Project III</a:t>
              </a:r>
              <a:endParaRPr lang="en-IN" sz="4400" b="1" dirty="0">
                <a:latin typeface="Abadi" panose="020B0604020104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3F6F9C0-E930-4E3F-9DB7-4C37767995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3663" y="2705447"/>
              <a:ext cx="2058052" cy="0"/>
            </a:xfrm>
            <a:prstGeom prst="line">
              <a:avLst/>
            </a:prstGeom>
            <a:ln w="57150">
              <a:solidFill>
                <a:srgbClr val="F500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44397-B850-43A9-BE20-BB8E66E83932}"/>
              </a:ext>
            </a:extLst>
          </p:cNvPr>
          <p:cNvSpPr/>
          <p:nvPr/>
        </p:nvSpPr>
        <p:spPr>
          <a:xfrm>
            <a:off x="0" y="0"/>
            <a:ext cx="1199155" cy="112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2D8D49-62DD-41F4-86C6-885DA83275B0}"/>
              </a:ext>
            </a:extLst>
          </p:cNvPr>
          <p:cNvSpPr/>
          <p:nvPr/>
        </p:nvSpPr>
        <p:spPr>
          <a:xfrm>
            <a:off x="0" y="0"/>
            <a:ext cx="1199155" cy="1124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AlmaBetter (@AlmaBetter) / Twitter">
            <a:extLst>
              <a:ext uri="{FF2B5EF4-FFF2-40B4-BE49-F238E27FC236}">
                <a16:creationId xmlns:a16="http://schemas.microsoft.com/office/drawing/2014/main" id="{405F7BA9-6866-4E04-A3B2-3878E60C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4" y="170989"/>
            <a:ext cx="953031" cy="9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mabetter Logo">
            <a:extLst>
              <a:ext uri="{FF2B5EF4-FFF2-40B4-BE49-F238E27FC236}">
                <a16:creationId xmlns:a16="http://schemas.microsoft.com/office/drawing/2014/main" id="{E79A75A5-8BDC-4C91-A45A-7D08E51F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39" y="259932"/>
            <a:ext cx="2056538" cy="3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9DE38-C64F-47CB-B0D8-3CD622796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70" y="3279061"/>
            <a:ext cx="7951518" cy="373034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54F8516-FDCE-40BC-A894-4BDD8E655FA1}"/>
              </a:ext>
            </a:extLst>
          </p:cNvPr>
          <p:cNvGrpSpPr/>
          <p:nvPr/>
        </p:nvGrpSpPr>
        <p:grpSpPr>
          <a:xfrm>
            <a:off x="722640" y="5736770"/>
            <a:ext cx="1541590" cy="544286"/>
            <a:chOff x="722640" y="5736770"/>
            <a:chExt cx="1541590" cy="54428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901C973-D0EA-4183-883F-A0AAAB95C33F}"/>
                </a:ext>
              </a:extLst>
            </p:cNvPr>
            <p:cNvSpPr/>
            <p:nvPr/>
          </p:nvSpPr>
          <p:spPr>
            <a:xfrm>
              <a:off x="722640" y="5736770"/>
              <a:ext cx="1541590" cy="5442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50038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109F71-4035-49C8-8ABD-B9DBC9875544}"/>
                </a:ext>
              </a:extLst>
            </p:cNvPr>
            <p:cNvSpPr txBox="1"/>
            <p:nvPr/>
          </p:nvSpPr>
          <p:spPr>
            <a:xfrm>
              <a:off x="909987" y="5808858"/>
              <a:ext cx="801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badi" panose="020B0604020104020204" pitchFamily="34" charset="0"/>
                </a:rPr>
                <a:t>Start</a:t>
              </a:r>
              <a:endParaRPr lang="en-IN" sz="2000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4F10853-5333-49EC-9E89-954A3BAE7197}"/>
                </a:ext>
              </a:extLst>
            </p:cNvPr>
            <p:cNvGrpSpPr/>
            <p:nvPr/>
          </p:nvGrpSpPr>
          <p:grpSpPr>
            <a:xfrm>
              <a:off x="1768886" y="5918913"/>
              <a:ext cx="180000" cy="180000"/>
              <a:chOff x="3493663" y="4844143"/>
              <a:chExt cx="468738" cy="7620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AB3DCFD-DBCF-4BFE-B439-B8C2C1059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3663" y="4844143"/>
                <a:ext cx="468737" cy="42454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4251BC9-4875-4A6D-BCC8-68124D53E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3663" y="5268686"/>
                <a:ext cx="468738" cy="33745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834BD33-C990-4FF0-9ED2-4A8D19154692}"/>
              </a:ext>
            </a:extLst>
          </p:cNvPr>
          <p:cNvSpPr txBox="1"/>
          <p:nvPr/>
        </p:nvSpPr>
        <p:spPr>
          <a:xfrm>
            <a:off x="722639" y="2741574"/>
            <a:ext cx="589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Credit Card Default Prediction </a:t>
            </a:r>
            <a:endParaRPr lang="en-IN" sz="3600" dirty="0">
              <a:latin typeface="Abadi" panose="020B06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0708D2-0DC8-4A49-A4E3-DA31CE8A37BD}"/>
              </a:ext>
            </a:extLst>
          </p:cNvPr>
          <p:cNvSpPr txBox="1"/>
          <p:nvPr/>
        </p:nvSpPr>
        <p:spPr>
          <a:xfrm>
            <a:off x="755297" y="4545764"/>
            <a:ext cx="2215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Gaurav</a:t>
            </a:r>
            <a:endParaRPr lang="en-IN" sz="2400" dirty="0">
              <a:latin typeface="Abadi" panose="020B0604020104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64AC4D-4264-477B-B614-27184928F519}"/>
              </a:ext>
            </a:extLst>
          </p:cNvPr>
          <p:cNvCxnSpPr>
            <a:cxnSpLocks/>
          </p:cNvCxnSpPr>
          <p:nvPr/>
        </p:nvCxnSpPr>
        <p:spPr>
          <a:xfrm>
            <a:off x="1797835" y="4855025"/>
            <a:ext cx="1096507" cy="14966"/>
          </a:xfrm>
          <a:prstGeom prst="line">
            <a:avLst/>
          </a:prstGeom>
          <a:ln w="57150">
            <a:solidFill>
              <a:srgbClr val="F500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A872E7-EDBE-4F79-B283-BCDB43DFC5FC}"/>
              </a:ext>
            </a:extLst>
          </p:cNvPr>
          <p:cNvSpPr txBox="1"/>
          <p:nvPr/>
        </p:nvSpPr>
        <p:spPr>
          <a:xfrm>
            <a:off x="1699738" y="4438989"/>
            <a:ext cx="2215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Paithane</a:t>
            </a:r>
            <a:endParaRPr lang="en-IN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0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E05CB3-6121-455D-81D5-1A2FD339650C}"/>
              </a:ext>
            </a:extLst>
          </p:cNvPr>
          <p:cNvSpPr txBox="1"/>
          <p:nvPr/>
        </p:nvSpPr>
        <p:spPr>
          <a:xfrm>
            <a:off x="1214787" y="168739"/>
            <a:ext cx="162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Capstone</a:t>
            </a:r>
            <a:endParaRPr lang="en-IN" sz="280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82BC8-2023-42F5-B2DF-52387AAADE60}"/>
              </a:ext>
            </a:extLst>
          </p:cNvPr>
          <p:cNvSpPr txBox="1"/>
          <p:nvPr/>
        </p:nvSpPr>
        <p:spPr>
          <a:xfrm>
            <a:off x="2681633" y="115279"/>
            <a:ext cx="162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Project III</a:t>
            </a:r>
            <a:endParaRPr lang="en-IN" sz="2400" dirty="0">
              <a:latin typeface="Abadi" panose="020B06040201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F6F9C0-E930-4E3F-9DB7-4C377679951A}"/>
              </a:ext>
            </a:extLst>
          </p:cNvPr>
          <p:cNvCxnSpPr>
            <a:cxnSpLocks/>
          </p:cNvCxnSpPr>
          <p:nvPr/>
        </p:nvCxnSpPr>
        <p:spPr>
          <a:xfrm>
            <a:off x="2803266" y="503264"/>
            <a:ext cx="1044297" cy="0"/>
          </a:xfrm>
          <a:prstGeom prst="line">
            <a:avLst/>
          </a:prstGeom>
          <a:ln w="57150">
            <a:solidFill>
              <a:srgbClr val="F500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44397-B850-43A9-BE20-BB8E66E83932}"/>
              </a:ext>
            </a:extLst>
          </p:cNvPr>
          <p:cNvSpPr/>
          <p:nvPr/>
        </p:nvSpPr>
        <p:spPr>
          <a:xfrm>
            <a:off x="0" y="0"/>
            <a:ext cx="1199155" cy="112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AlmaBetter (@AlmaBetter) / Twitter">
            <a:extLst>
              <a:ext uri="{FF2B5EF4-FFF2-40B4-BE49-F238E27FC236}">
                <a16:creationId xmlns:a16="http://schemas.microsoft.com/office/drawing/2014/main" id="{405F7BA9-6866-4E04-A3B2-3878E60C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4" y="170989"/>
            <a:ext cx="707822" cy="70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34BD33-C990-4FF0-9ED2-4A8D19154692}"/>
              </a:ext>
            </a:extLst>
          </p:cNvPr>
          <p:cNvSpPr txBox="1"/>
          <p:nvPr/>
        </p:nvSpPr>
        <p:spPr>
          <a:xfrm>
            <a:off x="1199155" y="633837"/>
            <a:ext cx="431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Credit Card Default Prediction : Classification</a:t>
            </a:r>
            <a:endParaRPr lang="en-IN" sz="1600" dirty="0">
              <a:latin typeface="Abadi" panose="020B0604020104020204" pitchFamily="34" charset="0"/>
            </a:endParaRPr>
          </a:p>
        </p:txBody>
      </p:sp>
      <p:pic>
        <p:nvPicPr>
          <p:cNvPr id="33" name="Graphic 32" descr="Splash">
            <a:extLst>
              <a:ext uri="{FF2B5EF4-FFF2-40B4-BE49-F238E27FC236}">
                <a16:creationId xmlns:a16="http://schemas.microsoft.com/office/drawing/2014/main" id="{F76456D2-38FB-43D7-B64C-62758AFCA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1601" y="298492"/>
            <a:ext cx="440842" cy="4408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C0708D2-0DC8-4A49-A4E3-DA31CE8A37BD}"/>
              </a:ext>
            </a:extLst>
          </p:cNvPr>
          <p:cNvSpPr txBox="1"/>
          <p:nvPr/>
        </p:nvSpPr>
        <p:spPr>
          <a:xfrm>
            <a:off x="10432697" y="363988"/>
            <a:ext cx="109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Gaurav</a:t>
            </a:r>
            <a:endParaRPr lang="en-IN" sz="1600" dirty="0">
              <a:latin typeface="Abadi" panose="020B0604020104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64AC4D-4264-477B-B614-27184928F519}"/>
              </a:ext>
            </a:extLst>
          </p:cNvPr>
          <p:cNvCxnSpPr>
            <a:cxnSpLocks/>
          </p:cNvCxnSpPr>
          <p:nvPr/>
        </p:nvCxnSpPr>
        <p:spPr>
          <a:xfrm>
            <a:off x="11192206" y="575275"/>
            <a:ext cx="684000" cy="0"/>
          </a:xfrm>
          <a:prstGeom prst="line">
            <a:avLst/>
          </a:prstGeom>
          <a:ln w="57150">
            <a:solidFill>
              <a:srgbClr val="F500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A872E7-EDBE-4F79-B283-BCDB43DFC5FC}"/>
              </a:ext>
            </a:extLst>
          </p:cNvPr>
          <p:cNvSpPr txBox="1"/>
          <p:nvPr/>
        </p:nvSpPr>
        <p:spPr>
          <a:xfrm>
            <a:off x="11075155" y="267193"/>
            <a:ext cx="2215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Paithane</a:t>
            </a:r>
            <a:endParaRPr lang="en-IN" sz="1600" dirty="0">
              <a:latin typeface="Abadi" panose="020B0604020104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6962DC-3D78-4404-B97F-D28694723E70}"/>
              </a:ext>
            </a:extLst>
          </p:cNvPr>
          <p:cNvSpPr/>
          <p:nvPr/>
        </p:nvSpPr>
        <p:spPr>
          <a:xfrm>
            <a:off x="10900781" y="6132448"/>
            <a:ext cx="1046249" cy="4408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50038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D1F94F-B3F7-4AD8-98EE-4DF67236A064}"/>
              </a:ext>
            </a:extLst>
          </p:cNvPr>
          <p:cNvSpPr txBox="1"/>
          <p:nvPr/>
        </p:nvSpPr>
        <p:spPr>
          <a:xfrm>
            <a:off x="11027930" y="6190835"/>
            <a:ext cx="54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Next</a:t>
            </a:r>
            <a:endParaRPr lang="en-IN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31EB51-595A-4EB3-A1F8-2D29D3C717EB}"/>
              </a:ext>
            </a:extLst>
          </p:cNvPr>
          <p:cNvGrpSpPr/>
          <p:nvPr/>
        </p:nvGrpSpPr>
        <p:grpSpPr>
          <a:xfrm>
            <a:off x="11607674" y="6292626"/>
            <a:ext cx="109595" cy="129390"/>
            <a:chOff x="3481453" y="4910558"/>
            <a:chExt cx="420511" cy="6763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C39F0E-EA81-4847-9593-E234282C35AF}"/>
                </a:ext>
              </a:extLst>
            </p:cNvPr>
            <p:cNvCxnSpPr>
              <a:cxnSpLocks/>
            </p:cNvCxnSpPr>
            <p:nvPr/>
          </p:nvCxnSpPr>
          <p:spPr>
            <a:xfrm>
              <a:off x="3481453" y="4910558"/>
              <a:ext cx="414395" cy="37632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FCFE3A5-222F-4BC3-B0CF-35FB5BB4A0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7569" y="5210562"/>
              <a:ext cx="414395" cy="37631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6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Paithane</dc:creator>
  <cp:lastModifiedBy>Gaurav Paithane</cp:lastModifiedBy>
  <cp:revision>8</cp:revision>
  <dcterms:created xsi:type="dcterms:W3CDTF">2023-05-06T05:17:51Z</dcterms:created>
  <dcterms:modified xsi:type="dcterms:W3CDTF">2023-05-13T04:59:07Z</dcterms:modified>
</cp:coreProperties>
</file>