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57" r:id="rId9"/>
    <p:sldId id="25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49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E069B-8050-4C58-BD1B-0577385EDAE5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FB215-67A2-447B-826D-F7A28DCB9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2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E069B-8050-4C58-BD1B-0577385EDAE5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FB215-67A2-447B-826D-F7A28DCB9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1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E069B-8050-4C58-BD1B-0577385EDAE5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FB215-67A2-447B-826D-F7A28DCB9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370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E069B-8050-4C58-BD1B-0577385EDAE5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FB215-67A2-447B-826D-F7A28DCB9C2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837889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E069B-8050-4C58-BD1B-0577385EDAE5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FB215-67A2-447B-826D-F7A28DCB9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7681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E069B-8050-4C58-BD1B-0577385EDAE5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FB215-67A2-447B-826D-F7A28DCB9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2035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E069B-8050-4C58-BD1B-0577385EDAE5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FB215-67A2-447B-826D-F7A28DCB9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3771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E069B-8050-4C58-BD1B-0577385EDAE5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FB215-67A2-447B-826D-F7A28DCB9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755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E069B-8050-4C58-BD1B-0577385EDAE5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FB215-67A2-447B-826D-F7A28DCB9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89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E069B-8050-4C58-BD1B-0577385EDAE5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FB215-67A2-447B-826D-F7A28DCB9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006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E069B-8050-4C58-BD1B-0577385EDAE5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FB215-67A2-447B-826D-F7A28DCB9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24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E069B-8050-4C58-BD1B-0577385EDAE5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FB215-67A2-447B-826D-F7A28DCB9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105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E069B-8050-4C58-BD1B-0577385EDAE5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FB215-67A2-447B-826D-F7A28DCB9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343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E069B-8050-4C58-BD1B-0577385EDAE5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FB215-67A2-447B-826D-F7A28DCB9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166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E069B-8050-4C58-BD1B-0577385EDAE5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FB215-67A2-447B-826D-F7A28DCB9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432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E069B-8050-4C58-BD1B-0577385EDAE5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FB215-67A2-447B-826D-F7A28DCB9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810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E069B-8050-4C58-BD1B-0577385EDAE5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FB215-67A2-447B-826D-F7A28DCB9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687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DE069B-8050-4C58-BD1B-0577385EDAE5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0FB215-67A2-447B-826D-F7A28DCB9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244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00834"/>
            <a:ext cx="9144000" cy="776614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Rajasthan   </a:t>
            </a:r>
            <a:r>
              <a:rPr lang="en-US" dirty="0" err="1" smtClean="0"/>
              <a:t>Hackathon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315232"/>
            <a:ext cx="9144000" cy="4935255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dirty="0" smtClean="0"/>
              <a:t>                 </a:t>
            </a:r>
            <a:r>
              <a:rPr lang="en-US" dirty="0" smtClean="0"/>
              <a:t> </a:t>
            </a:r>
            <a:r>
              <a:rPr lang="en-US" sz="2800" dirty="0" smtClean="0"/>
              <a:t>On </a:t>
            </a:r>
            <a:r>
              <a:rPr lang="en-US" sz="2800" dirty="0" smtClean="0"/>
              <a:t>the </a:t>
            </a:r>
            <a:r>
              <a:rPr lang="en-US" sz="2800" dirty="0" err="1" smtClean="0"/>
              <a:t>Occation</a:t>
            </a:r>
            <a:r>
              <a:rPr lang="en-US" sz="2800" dirty="0" smtClean="0"/>
              <a:t> of </a:t>
            </a:r>
            <a:r>
              <a:rPr lang="en-US" sz="2800" dirty="0" smtClean="0"/>
              <a:t> IT-Day </a:t>
            </a:r>
            <a:r>
              <a:rPr lang="en-US" sz="2800" dirty="0" smtClean="0"/>
              <a:t>Celebration  </a:t>
            </a:r>
          </a:p>
          <a:p>
            <a:pPr algn="l"/>
            <a:r>
              <a:rPr lang="en-US" sz="2800" dirty="0"/>
              <a:t> </a:t>
            </a:r>
            <a:r>
              <a:rPr lang="en-US" sz="2800" dirty="0" smtClean="0"/>
              <a:t>                        </a:t>
            </a:r>
            <a:r>
              <a:rPr lang="en-US" sz="2800" dirty="0" smtClean="0"/>
              <a:t>To </a:t>
            </a:r>
            <a:r>
              <a:rPr lang="en-US" sz="2800" dirty="0" smtClean="0"/>
              <a:t>Have A New Revolution                               </a:t>
            </a:r>
            <a:endParaRPr lang="en-US" sz="2800" dirty="0"/>
          </a:p>
          <a:p>
            <a:pPr algn="l"/>
            <a:r>
              <a:rPr lang="en-US" dirty="0" smtClean="0"/>
              <a:t>                                  </a:t>
            </a:r>
            <a:r>
              <a:rPr lang="en-US" dirty="0" smtClean="0"/>
              <a:t>Platform Applied –  e-</a:t>
            </a:r>
            <a:r>
              <a:rPr lang="en-US" dirty="0" err="1" smtClean="0"/>
              <a:t>M</a:t>
            </a:r>
            <a:r>
              <a:rPr lang="en-US" dirty="0" err="1" smtClean="0"/>
              <a:t>itra</a:t>
            </a:r>
            <a:r>
              <a:rPr lang="en-US" dirty="0" smtClean="0"/>
              <a:t>               </a:t>
            </a:r>
            <a:endParaRPr lang="en-US" dirty="0" smtClean="0"/>
          </a:p>
          <a:p>
            <a:pPr algn="l"/>
            <a:r>
              <a:rPr lang="en-US" dirty="0" smtClean="0"/>
              <a:t>                                      </a:t>
            </a:r>
            <a:endParaRPr lang="en-US" dirty="0" smtClean="0"/>
          </a:p>
          <a:p>
            <a:pPr algn="l"/>
            <a:r>
              <a:rPr lang="en-US" sz="2800" dirty="0"/>
              <a:t> </a:t>
            </a:r>
            <a:r>
              <a:rPr lang="en-US" sz="2800" dirty="0" smtClean="0"/>
              <a:t>                                 </a:t>
            </a:r>
            <a:r>
              <a:rPr lang="en-US" sz="2800" dirty="0" smtClean="0"/>
              <a:t>Presenting </a:t>
            </a:r>
            <a:r>
              <a:rPr lang="en-US" sz="2800" dirty="0" smtClean="0"/>
              <a:t>an Idea </a:t>
            </a:r>
          </a:p>
          <a:p>
            <a:pPr algn="l"/>
            <a:r>
              <a:rPr lang="en-US" sz="2800" dirty="0"/>
              <a:t> </a:t>
            </a:r>
            <a:r>
              <a:rPr lang="en-US" sz="2800" dirty="0" smtClean="0"/>
              <a:t>                                        </a:t>
            </a:r>
            <a:r>
              <a:rPr lang="en-US" sz="2800" dirty="0" smtClean="0"/>
              <a:t>  An </a:t>
            </a:r>
            <a:r>
              <a:rPr lang="en-US" sz="2800" dirty="0" smtClean="0"/>
              <a:t>“IDEA”</a:t>
            </a:r>
          </a:p>
          <a:p>
            <a:endParaRPr lang="en-US" dirty="0"/>
          </a:p>
          <a:p>
            <a:r>
              <a:rPr lang="en-US" dirty="0" smtClean="0"/>
              <a:t>                         </a:t>
            </a:r>
          </a:p>
          <a:p>
            <a:r>
              <a:rPr lang="en-US" dirty="0" smtClean="0"/>
              <a:t>                                                                        - Gaurav Agarwal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498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62839"/>
            <a:ext cx="9001462" cy="1027134"/>
          </a:xfrm>
        </p:spPr>
        <p:txBody>
          <a:bodyPr/>
          <a:lstStyle/>
          <a:p>
            <a:r>
              <a:rPr lang="en-US" dirty="0" smtClean="0"/>
              <a:t>?                Idea              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1302707"/>
            <a:ext cx="9001462" cy="5448822"/>
          </a:xfrm>
        </p:spPr>
        <p:txBody>
          <a:bodyPr>
            <a:normAutofit lnSpcReduction="10000"/>
          </a:bodyPr>
          <a:lstStyle/>
          <a:p>
            <a:pPr marL="342900" indent="-342900" algn="l">
              <a:buFont typeface="Courier New" panose="02070309020205020404" pitchFamily="49" charset="0"/>
              <a:buChar char="o"/>
            </a:pPr>
            <a:endParaRPr lang="en-US" dirty="0" smtClean="0"/>
          </a:p>
          <a:p>
            <a:pPr marL="342900" indent="-342900" algn="l">
              <a:buFont typeface="Courier New" panose="02070309020205020404" pitchFamily="49" charset="0"/>
              <a:buChar char="o"/>
            </a:pPr>
            <a:r>
              <a:rPr lang="en-US" dirty="0" smtClean="0"/>
              <a:t>The one who thinks how to implement </a:t>
            </a:r>
          </a:p>
          <a:p>
            <a:pPr algn="l"/>
            <a:r>
              <a:rPr lang="en-US" dirty="0"/>
              <a:t> </a:t>
            </a:r>
            <a:r>
              <a:rPr lang="en-US" dirty="0" smtClean="0"/>
              <a:t>    an Idea.</a:t>
            </a:r>
          </a:p>
          <a:p>
            <a:pPr algn="l"/>
            <a:endParaRPr lang="en-US" dirty="0"/>
          </a:p>
          <a:p>
            <a:pPr algn="l"/>
            <a:endParaRPr lang="en-US" dirty="0" smtClean="0"/>
          </a:p>
          <a:p>
            <a:pPr marL="342900" indent="-342900" algn="l">
              <a:buFont typeface="Courier New" panose="02070309020205020404" pitchFamily="49" charset="0"/>
              <a:buChar char="o"/>
            </a:pPr>
            <a:r>
              <a:rPr lang="en-US" dirty="0" smtClean="0"/>
              <a:t>One who think to get an Idea to start</a:t>
            </a:r>
          </a:p>
          <a:p>
            <a:pPr algn="l"/>
            <a:r>
              <a:rPr lang="en-US" dirty="0"/>
              <a:t> </a:t>
            </a:r>
            <a:r>
              <a:rPr lang="en-US" dirty="0" smtClean="0"/>
              <a:t>    a business. </a:t>
            </a:r>
          </a:p>
          <a:p>
            <a:pPr algn="l"/>
            <a:endParaRPr lang="en-US" dirty="0"/>
          </a:p>
          <a:p>
            <a:pPr algn="l"/>
            <a:endParaRPr lang="en-US" dirty="0" smtClean="0"/>
          </a:p>
          <a:p>
            <a:pPr algn="l"/>
            <a:r>
              <a:rPr lang="en-US" dirty="0" smtClean="0"/>
              <a:t>                                                                             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1493" y="1452889"/>
            <a:ext cx="2466975" cy="18478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1493" y="3858603"/>
            <a:ext cx="2466975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269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375781"/>
            <a:ext cx="9733512" cy="628781"/>
          </a:xfrm>
        </p:spPr>
        <p:txBody>
          <a:bodyPr/>
          <a:lstStyle/>
          <a:p>
            <a:r>
              <a:rPr lang="en-US" dirty="0" smtClean="0"/>
              <a:t>Then who succeed?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0521" y="1004562"/>
            <a:ext cx="11761939" cy="5508972"/>
          </a:xfrm>
        </p:spPr>
        <p:txBody>
          <a:bodyPr/>
          <a:lstStyle/>
          <a:p>
            <a:pPr marL="342900" indent="-342900" algn="l">
              <a:buFont typeface="Courier New" panose="02070309020205020404" pitchFamily="49" charset="0"/>
              <a:buChar char="o"/>
            </a:pPr>
            <a:r>
              <a:rPr lang="en-US" dirty="0" smtClean="0"/>
              <a:t>The One who have an unique Idea and ability to work on it </a:t>
            </a:r>
          </a:p>
          <a:p>
            <a:pPr algn="l"/>
            <a:r>
              <a:rPr lang="en-US" dirty="0" smtClean="0"/>
              <a:t>     </a:t>
            </a:r>
            <a:r>
              <a:rPr lang="en-US" dirty="0" err="1" smtClean="0"/>
              <a:t>Eg</a:t>
            </a:r>
            <a:r>
              <a:rPr lang="en-US" dirty="0" smtClean="0"/>
              <a:t> An Android developer have came up with Idea of useful </a:t>
            </a:r>
          </a:p>
          <a:p>
            <a:pPr algn="l"/>
            <a:r>
              <a:rPr lang="en-US" dirty="0" smtClean="0"/>
              <a:t>    App</a:t>
            </a:r>
          </a:p>
          <a:p>
            <a:pPr algn="l"/>
            <a:r>
              <a:rPr lang="en-US" dirty="0" smtClean="0"/>
              <a:t>                                                   Or</a:t>
            </a:r>
          </a:p>
          <a:p>
            <a:pPr marL="342900" indent="-342900" algn="l">
              <a:buFont typeface="Courier New" panose="02070309020205020404" pitchFamily="49" charset="0"/>
              <a:buChar char="o"/>
            </a:pPr>
            <a:r>
              <a:rPr lang="en-US" dirty="0" smtClean="0"/>
              <a:t>The One who have ability(</a:t>
            </a:r>
            <a:r>
              <a:rPr lang="en-US" dirty="0" err="1" smtClean="0"/>
              <a:t>eg</a:t>
            </a:r>
            <a:r>
              <a:rPr lang="en-US" dirty="0" smtClean="0"/>
              <a:t> money , Technology knowledge)</a:t>
            </a:r>
          </a:p>
          <a:p>
            <a:pPr algn="l"/>
            <a:r>
              <a:rPr lang="en-US" dirty="0" smtClean="0"/>
              <a:t>     and guts to implement an Idea which is of other Brain </a:t>
            </a:r>
          </a:p>
          <a:p>
            <a:pPr algn="l"/>
            <a:endParaRPr lang="en-US" dirty="0" smtClean="0"/>
          </a:p>
          <a:p>
            <a:pPr algn="l"/>
            <a:r>
              <a:rPr lang="en-US" dirty="0"/>
              <a:t> </a:t>
            </a:r>
            <a:r>
              <a:rPr lang="en-US" dirty="0" smtClean="0"/>
              <a:t>               The one or  a team who implement wins and known</a:t>
            </a:r>
          </a:p>
          <a:p>
            <a:pPr algn="l"/>
            <a:r>
              <a:rPr lang="en-US" dirty="0"/>
              <a:t> </a:t>
            </a:r>
            <a:r>
              <a:rPr lang="en-US" dirty="0" smtClean="0"/>
              <a:t>                   to be “ENTERPRENEUR” or </a:t>
            </a:r>
            <a:r>
              <a:rPr lang="en-US" dirty="0"/>
              <a:t>“</a:t>
            </a:r>
            <a:r>
              <a:rPr lang="en-US" dirty="0" smtClean="0"/>
              <a:t>ENTERPRENEURS”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5544" y="1004562"/>
            <a:ext cx="2657475" cy="17145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7836" y="3347843"/>
            <a:ext cx="2375183" cy="15049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7836" y="4935451"/>
            <a:ext cx="2375183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108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350729"/>
            <a:ext cx="9733512" cy="4634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2" y="927220"/>
            <a:ext cx="10522975" cy="5811783"/>
          </a:xfrm>
        </p:spPr>
        <p:txBody>
          <a:bodyPr>
            <a:normAutofit/>
          </a:bodyPr>
          <a:lstStyle/>
          <a:p>
            <a:pPr marL="342900" indent="-342900" algn="l">
              <a:buFont typeface="Courier New" panose="02070309020205020404" pitchFamily="49" charset="0"/>
              <a:buChar char="o"/>
            </a:pPr>
            <a:r>
              <a:rPr lang="en-US" dirty="0" smtClean="0"/>
              <a:t>Not to Share an Idea with Anyone ,what I have to do </a:t>
            </a:r>
          </a:p>
          <a:p>
            <a:pPr algn="l"/>
            <a:r>
              <a:rPr lang="en-US" dirty="0" smtClean="0"/>
              <a:t>     Live Your Own life(Fear of stealing ,Lack of Trust)</a:t>
            </a:r>
          </a:p>
          <a:p>
            <a:pPr algn="l"/>
            <a:endParaRPr lang="en-US" dirty="0"/>
          </a:p>
          <a:p>
            <a:pPr algn="l"/>
            <a:endParaRPr lang="en-US" dirty="0" smtClean="0"/>
          </a:p>
          <a:p>
            <a:pPr marL="342900" indent="-342900" algn="l">
              <a:buFont typeface="Courier New" panose="02070309020205020404" pitchFamily="49" charset="0"/>
              <a:buChar char="o"/>
            </a:pPr>
            <a:r>
              <a:rPr lang="en-US" dirty="0" smtClean="0"/>
              <a:t>Fear of dying with jealousy , No recognition of </a:t>
            </a:r>
            <a:endParaRPr lang="en-US" dirty="0"/>
          </a:p>
          <a:p>
            <a:pPr algn="l"/>
            <a:r>
              <a:rPr lang="en-US" dirty="0" smtClean="0"/>
              <a:t>     Yours in spite its your Idea </a:t>
            </a:r>
            <a:r>
              <a:rPr lang="en-US" dirty="0"/>
              <a:t>w</a:t>
            </a:r>
            <a:r>
              <a:rPr lang="en-US" dirty="0" smtClean="0"/>
              <a:t>hich brought the change </a:t>
            </a:r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r>
              <a:rPr lang="en-US" dirty="0" smtClean="0"/>
              <a:t>As we Know 90% of Population is selfish(leaving 10% approximately)</a:t>
            </a:r>
          </a:p>
          <a:p>
            <a:pPr algn="l"/>
            <a:r>
              <a:rPr lang="en-US" dirty="0"/>
              <a:t> </a:t>
            </a:r>
            <a:r>
              <a:rPr lang="en-US" dirty="0" smtClean="0"/>
              <a:t>                                “Stopping A overall Change”</a:t>
            </a:r>
          </a:p>
          <a:p>
            <a:pPr algn="l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6668" y="927220"/>
            <a:ext cx="2495550" cy="18383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6668" y="3040366"/>
            <a:ext cx="2495550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800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582851"/>
          </a:xfrm>
        </p:spPr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8723" y="1240077"/>
            <a:ext cx="10860066" cy="5448821"/>
          </a:xfrm>
        </p:spPr>
        <p:txBody>
          <a:bodyPr>
            <a:normAutofit lnSpcReduction="10000"/>
          </a:bodyPr>
          <a:lstStyle/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dirty="0" smtClean="0"/>
              <a:t>The Solution is to build a Secure </a:t>
            </a:r>
            <a:r>
              <a:rPr lang="en-US" dirty="0"/>
              <a:t>S</a:t>
            </a:r>
            <a:r>
              <a:rPr lang="en-US" dirty="0" smtClean="0"/>
              <a:t>ystem ,Secure and Trustworthy</a:t>
            </a:r>
          </a:p>
          <a:p>
            <a:pPr algn="l"/>
            <a:r>
              <a:rPr lang="en-US" dirty="0" smtClean="0"/>
              <a:t>     Connections , </a:t>
            </a:r>
            <a:r>
              <a:rPr lang="en-US" dirty="0"/>
              <a:t>W</a:t>
            </a:r>
            <a:r>
              <a:rPr lang="en-US" dirty="0" smtClean="0"/>
              <a:t>e need a platform where 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dirty="0" smtClean="0"/>
              <a:t> unique Idea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dirty="0" smtClean="0"/>
              <a:t> Idea person(who have an idea)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dirty="0" smtClean="0"/>
              <a:t> Designer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dirty="0" smtClean="0"/>
              <a:t> Developer (or a team of developers)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dirty="0" smtClean="0"/>
              <a:t>  And Many other(who contributed)</a:t>
            </a:r>
          </a:p>
          <a:p>
            <a:pPr algn="l"/>
            <a:r>
              <a:rPr lang="en-US" dirty="0"/>
              <a:t> </a:t>
            </a:r>
            <a:r>
              <a:rPr lang="en-US" dirty="0" smtClean="0"/>
              <a:t>     Have recognition in History and be rewarded for their work</a:t>
            </a:r>
          </a:p>
          <a:p>
            <a:pPr algn="l"/>
            <a:r>
              <a:rPr lang="en-US" dirty="0" smtClean="0"/>
              <a:t>      whose efforts brought the change in making life of an Individual simpler.</a:t>
            </a:r>
          </a:p>
          <a:p>
            <a:pPr algn="l"/>
            <a:r>
              <a:rPr lang="en-US" dirty="0"/>
              <a:t> </a:t>
            </a:r>
            <a:r>
              <a:rPr lang="en-US" dirty="0" smtClean="0"/>
              <a:t>                                     “</a:t>
            </a:r>
            <a:r>
              <a:rPr lang="en-US" dirty="0" err="1" smtClean="0"/>
              <a:t>Aheading</a:t>
            </a:r>
            <a:r>
              <a:rPr lang="en-US" dirty="0" smtClean="0"/>
              <a:t> Towards Overall Change”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438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263047"/>
            <a:ext cx="9733512" cy="676405"/>
          </a:xfrm>
        </p:spPr>
        <p:txBody>
          <a:bodyPr/>
          <a:lstStyle/>
          <a:p>
            <a:r>
              <a:rPr lang="en-US" dirty="0" smtClean="0"/>
              <a:t>Tips For Implementation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1352" y="939452"/>
            <a:ext cx="11035431" cy="5674290"/>
          </a:xfrm>
        </p:spPr>
        <p:txBody>
          <a:bodyPr>
            <a:normAutofit/>
          </a:bodyPr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 smtClean="0"/>
              <a:t>Human Participation for collecting Ideas from Rural areas or from the people who do not have access to technologies.</a:t>
            </a:r>
          </a:p>
          <a:p>
            <a:pPr algn="l"/>
            <a:r>
              <a:rPr lang="en-US" dirty="0" smtClean="0"/>
              <a:t>    For this (either we can make learn technology to an individual or have a           </a:t>
            </a:r>
          </a:p>
          <a:p>
            <a:pPr algn="l"/>
            <a:r>
              <a:rPr lang="en-US" dirty="0"/>
              <a:t> </a:t>
            </a:r>
            <a:r>
              <a:rPr lang="en-US" dirty="0" smtClean="0"/>
              <a:t>   separate Idea box similar to postbox)</a:t>
            </a:r>
          </a:p>
          <a:p>
            <a:pPr algn="l"/>
            <a:endParaRPr lang="en-US" dirty="0" smtClean="0"/>
          </a:p>
          <a:p>
            <a:pPr algn="l"/>
            <a:endParaRPr lang="en-US" dirty="0" smtClean="0"/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 smtClean="0"/>
              <a:t>Having a database and search engine where unique Idea &amp; people   </a:t>
            </a:r>
          </a:p>
          <a:p>
            <a:pPr algn="l"/>
            <a:r>
              <a:rPr lang="en-US" dirty="0" smtClean="0"/>
              <a:t>     related to it can be recognized .</a:t>
            </a:r>
          </a:p>
          <a:p>
            <a:pPr algn="l"/>
            <a:r>
              <a:rPr lang="en-US" dirty="0" smtClean="0"/>
              <a:t>                                        </a:t>
            </a:r>
          </a:p>
          <a:p>
            <a:pPr algn="l"/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7908" y="2751552"/>
            <a:ext cx="2428875" cy="14573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5643" y="2751552"/>
            <a:ext cx="2802631" cy="14573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5643" y="4765892"/>
            <a:ext cx="2466975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302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808319"/>
          </a:xfrm>
        </p:spPr>
        <p:txBody>
          <a:bodyPr/>
          <a:lstStyle/>
          <a:p>
            <a:r>
              <a:rPr lang="en-US" dirty="0" smtClean="0"/>
              <a:t>MOTTO or Objective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1578280"/>
            <a:ext cx="9733512" cy="5160723"/>
          </a:xfrm>
        </p:spPr>
        <p:txBody>
          <a:bodyPr/>
          <a:lstStyle/>
          <a:p>
            <a:r>
              <a:rPr lang="en-US" b="1" i="1" u="sng" dirty="0" smtClean="0"/>
              <a:t>BRING IN CONNECTIONS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b="1" i="1" u="sng" dirty="0" smtClean="0"/>
          </a:p>
          <a:p>
            <a:endParaRPr lang="en-US" b="1" i="1" u="sng" dirty="0" smtClean="0"/>
          </a:p>
          <a:p>
            <a:r>
              <a:rPr lang="en-US" b="1" i="1" u="sng" dirty="0" smtClean="0"/>
              <a:t>CHANGE IN INDIA</a:t>
            </a:r>
          </a:p>
          <a:p>
            <a:r>
              <a:rPr lang="en-US" dirty="0" smtClean="0"/>
              <a:t>   </a:t>
            </a:r>
            <a:endParaRPr lang="en-US" dirty="0"/>
          </a:p>
          <a:p>
            <a:r>
              <a:rPr lang="en-US" dirty="0" smtClean="0"/>
              <a:t>similar to “Make </a:t>
            </a:r>
            <a:r>
              <a:rPr lang="en-US" dirty="0"/>
              <a:t>I</a:t>
            </a:r>
            <a:r>
              <a:rPr lang="en-US" dirty="0" smtClean="0"/>
              <a:t>n India”  </a:t>
            </a:r>
          </a:p>
          <a:p>
            <a:r>
              <a:rPr lang="en-US" dirty="0" smtClean="0"/>
              <a:t>(Can be extended to world)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6312" y="2206733"/>
            <a:ext cx="2619375" cy="17430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5443" y="3734777"/>
            <a:ext cx="2600325" cy="1752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977" y="3797538"/>
            <a:ext cx="2619375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6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Stand Alone </a:t>
            </a:r>
            <a:r>
              <a:rPr lang="en-US" dirty="0"/>
              <a:t>T</a:t>
            </a:r>
            <a:r>
              <a:rPr lang="en-US" dirty="0" smtClean="0"/>
              <a:t>o Stand Apart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19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2029216"/>
            <a:ext cx="10353761" cy="2304789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5097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940</TotalTime>
  <Words>384</Words>
  <Application>Microsoft Office PowerPoint</Application>
  <PresentationFormat>Widescreen</PresentationFormat>
  <Paragraphs>75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Bookman Old Style</vt:lpstr>
      <vt:lpstr>Courier New</vt:lpstr>
      <vt:lpstr>Rockwell</vt:lpstr>
      <vt:lpstr>Wingdings</vt:lpstr>
      <vt:lpstr>Damask</vt:lpstr>
      <vt:lpstr>Rajasthan   Hackathon </vt:lpstr>
      <vt:lpstr>?                Idea              ?</vt:lpstr>
      <vt:lpstr>Then who succeed?</vt:lpstr>
      <vt:lpstr>Problem</vt:lpstr>
      <vt:lpstr>SOLUTION</vt:lpstr>
      <vt:lpstr>Tips For Implementation</vt:lpstr>
      <vt:lpstr>MOTTO or Objective</vt:lpstr>
      <vt:lpstr>Stand Alone To Stand Apart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GAURAV</dc:creator>
  <cp:lastModifiedBy>GAURAV</cp:lastModifiedBy>
  <cp:revision>26</cp:revision>
  <dcterms:created xsi:type="dcterms:W3CDTF">2017-03-18T13:31:36Z</dcterms:created>
  <dcterms:modified xsi:type="dcterms:W3CDTF">2017-03-19T05:30:35Z</dcterms:modified>
</cp:coreProperties>
</file>