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2" r:id="rId2"/>
    <p:sldId id="283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3" autoAdjust="0"/>
    <p:restoredTop sz="94661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64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13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6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are non-static classes, declared on an enclosing class at the member level.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 can have any of the four valid access modifiers.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inner class has access to instance members, including private members of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Instantiating an inner class from external code is a bit tricky. I'll cover that shortly.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of JDK16, static members of all types are supported on inner classes.</a:t>
            </a:r>
          </a:p>
        </p:txBody>
      </p:sp>
    </p:spTree>
    <p:extLst>
      <p:ext uri="{BB962C8B-B14F-4D97-AF65-F5344CB8AC3E}">
        <p14:creationId xmlns:p14="http://schemas.microsoft.com/office/powerpoint/2010/main" val="334678262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869629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Inner Classes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create an instance of an inner class, you first need to have an instance of the Enclosing 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that instance you call .new, followed by the inner class name and the parentheses, taking any constructor arguments.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definitely looks strange the first time you see it.</a:t>
            </a:r>
            <a:endParaRPr lang="en-US" sz="6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5F01F3-778F-D551-7BEB-FC7D68AC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98" y="11405377"/>
            <a:ext cx="31866666" cy="19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58046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168</cp:revision>
  <dcterms:modified xsi:type="dcterms:W3CDTF">2024-08-08T08:32:27Z</dcterms:modified>
</cp:coreProperties>
</file>