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80" r:id="rId2"/>
    <p:sldId id="281" r:id="rId3"/>
  </p:sldIdLst>
  <p:sldSz cx="36576000" cy="20574000"/>
  <p:notesSz cx="6858000" cy="9144000"/>
  <p:defaultTextStyle>
    <a:defPPr marL="0" marR="0" indent="0" algn="l" defTabSz="1369222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96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34230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68461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102691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136922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711528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2053834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239614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273844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E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132" autoAdjust="0"/>
    <p:restoredTop sz="94660"/>
  </p:normalViewPr>
  <p:slideViewPr>
    <p:cSldViewPr snapToGrid="0">
      <p:cViewPr varScale="1">
        <p:scale>
          <a:sx n="52" d="100"/>
          <a:sy n="52" d="100"/>
        </p:scale>
        <p:origin x="1152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830374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1pPr>
    <a:lvl2pPr indent="34230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2pPr>
    <a:lvl3pPr indent="68461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3pPr>
    <a:lvl4pPr indent="102691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4pPr>
    <a:lvl5pPr indent="136922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5pPr>
    <a:lvl6pPr indent="1711528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6pPr>
    <a:lvl7pPr indent="2053834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7pPr>
    <a:lvl8pPr indent="2396140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8pPr>
    <a:lvl9pPr indent="273844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25365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7527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2"/>
            <a:ext cx="36576000" cy="20574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</p:spPr>
        <p:txBody>
          <a:bodyPr anchor="b"/>
          <a:lstStyle>
            <a:lvl1pPr>
              <a:defRPr sz="12598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</p:spPr>
        <p:txBody>
          <a:bodyPr/>
          <a:lstStyle>
            <a:lvl1pPr marL="838154" indent="-838154">
              <a:spcBef>
                <a:spcPts val="6750"/>
              </a:spcBef>
              <a:defRPr sz="6750"/>
            </a:lvl1pPr>
            <a:lvl2pPr marL="1676310" indent="-838154">
              <a:spcBef>
                <a:spcPts val="6750"/>
              </a:spcBef>
              <a:defRPr sz="6750"/>
            </a:lvl2pPr>
            <a:lvl3pPr marL="2514464" indent="-838154">
              <a:spcBef>
                <a:spcPts val="6750"/>
              </a:spcBef>
              <a:defRPr sz="6750"/>
            </a:lvl3pPr>
            <a:lvl4pPr marL="3352620" indent="-838154">
              <a:spcBef>
                <a:spcPts val="6750"/>
              </a:spcBef>
              <a:defRPr sz="6750"/>
            </a:lvl4pPr>
            <a:lvl5pPr marL="4190774" indent="-838154">
              <a:spcBef>
                <a:spcPts val="6750"/>
              </a:spcBef>
              <a:defRPr sz="675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3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95244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90489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285734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380979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4762244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571469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666714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761959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857204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24134812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Autoboxing Challenge with </a:t>
            </a:r>
            <a:r>
              <a:rPr lang="en-US" sz="10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ArrayLists</a:t>
            </a:r>
            <a:endParaRPr lang="en-US" sz="10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Autoboxing &amp; Unboxing Challenge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Okay, so it's time for a challenge on autoboxing and unboxing.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this challenge, you'll need to create a simple banking application with a Customer and Bank type.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Customer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will have a name and an </a:t>
            </a:r>
            <a:r>
              <a:rPr lang="en-US" sz="64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ArrayList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of transactions containing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Double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wrapper elements. 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customer's transaction can be a credit, which means a positive amount, or it can be a debit, a negative amount.</a:t>
            </a:r>
          </a:p>
        </p:txBody>
      </p:sp>
    </p:spTree>
    <p:extLst>
      <p:ext uri="{BB962C8B-B14F-4D97-AF65-F5344CB8AC3E}">
        <p14:creationId xmlns:p14="http://schemas.microsoft.com/office/powerpoint/2010/main" val="2089038556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24134812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Autoboxing Challenge with </a:t>
            </a:r>
            <a:r>
              <a:rPr lang="en-US" sz="10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ArrayLists</a:t>
            </a:r>
            <a:endParaRPr lang="en-US" sz="10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Autoboxing &amp; Unboxing Challenge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Bank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will have a name, and an </a:t>
            </a:r>
            <a:r>
              <a:rPr lang="en-US" sz="64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ArrayList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of customers.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bank should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add a new customer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if they're not yet already in the list.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bank class should allow a customer to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add a transaction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to an existing Customer.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class should also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print a statement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that includes the customer name, and the transaction amounts.  This method should use unboxing.</a:t>
            </a:r>
          </a:p>
        </p:txBody>
      </p:sp>
    </p:spTree>
    <p:extLst>
      <p:ext uri="{BB962C8B-B14F-4D97-AF65-F5344CB8AC3E}">
        <p14:creationId xmlns:p14="http://schemas.microsoft.com/office/powerpoint/2010/main" val="1366151476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614</TotalTime>
  <Words>167</Words>
  <Application>Microsoft Office PowerPoint</Application>
  <PresentationFormat>Custom</PresentationFormat>
  <Paragraphs>14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Helvetica</vt:lpstr>
      <vt:lpstr>Helvetica Light</vt:lpstr>
      <vt:lpstr>Helvetica Neue</vt:lpstr>
      <vt:lpstr>Open Sans</vt:lpstr>
      <vt:lpstr>White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Gigabyte</dc:creator>
  <cp:lastModifiedBy>Keane Hubert Ang</cp:lastModifiedBy>
  <cp:revision>164</cp:revision>
  <dcterms:modified xsi:type="dcterms:W3CDTF">2024-07-10T09:28:48Z</dcterms:modified>
</cp:coreProperties>
</file>