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83" r:id="rId3"/>
    <p:sldId id="284" r:id="rId4"/>
    <p:sldId id="280" r:id="rId5"/>
    <p:sldId id="285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9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4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1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7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97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for a challenge, to solidify your understanding of what inheritance 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 I'm going to show you a class diagram like we worked with in previous videos.</a:t>
            </a:r>
          </a:p>
        </p:txBody>
      </p:sp>
    </p:spTree>
    <p:extLst>
      <p:ext uri="{BB962C8B-B14F-4D97-AF65-F5344CB8AC3E}">
        <p14:creationId xmlns:p14="http://schemas.microsoft.com/office/powerpoint/2010/main" val="16520600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B00BA-7BD8-F34D-237B-A006DE6D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" y="2485635"/>
            <a:ext cx="18709995" cy="15341529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4197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8623903" y="2780522"/>
            <a:ext cx="17111268" cy="150036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challenge is to create the Worker class, the Employee class, and either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class, create the attributes and methods shown on this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main method that will create either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call the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method shown for the specific type of class you decide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216533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90414-4367-FBDC-324C-578D1BA90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" y="2485635"/>
            <a:ext cx="18709995" cy="15341529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4197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8623903" y="2780522"/>
            <a:ext cx="17111268" cy="150036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if you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execute retire().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execute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3895038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0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11963-8116-7D05-E2AE-DE4653D1E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040" y="4689507"/>
            <a:ext cx="17401921" cy="111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07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52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Employee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class, I have specific Employee attributes,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employeeId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hireDate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simplicity's sake, I haven't included any methods specific to an Employee.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305436-B93D-420A-07CD-AEDCE9E1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23" y="7588209"/>
            <a:ext cx="17764755" cy="710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9843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209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2024-06-06T02:13:26Z</dcterms:modified>
</cp:coreProperties>
</file>