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6409-6812-857A-F58A-040DF911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1E4D8-F37E-9254-569E-8C1D8A386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CC161-58B5-AFC5-465D-F566EB33F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61AAE-5C36-5F65-6F8B-267EC4E01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639B2-3970-CBEC-07F7-979CC4023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3AB15-5F26-8779-8A50-1CC00D68D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0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5187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 want to introduce you to regular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are a way to describe a string or a pattern.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You’ve probably already used regular expressions, possibly without actually knowing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maybe you've had some experience with them in another programming language, or you've used them in an editor.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Perhaps you've even tried using them with IntelliJ's editor, which supports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also remember that some methods in the String class, accept a regular expression as a parameter.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9E8E-2C50-D350-3710-9AAAB0DF7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9D821A3-5183-4EBA-6DD0-AF45223C7827}"/>
              </a:ext>
            </a:extLst>
          </p:cNvPr>
          <p:cNvSpPr/>
          <p:nvPr/>
        </p:nvSpPr>
        <p:spPr>
          <a:xfrm>
            <a:off x="952498" y="459786"/>
            <a:ext cx="215187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Introduction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9D02F04-74F6-E4EC-BE9F-5805970C3D2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A4827D7-8912-0351-89DC-C6D06E60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4B57E22-9E51-13BF-2D6B-6C9DA1DFB7E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37903DF-B941-DBDF-A588-AAD3572B533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822EB-70C4-3374-514E-FCF69E7AB08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as well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all work with regular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expressions are often used to search strings for a specific pattern, or to validate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you may want to verify that a user has provided an email address using a valid email address format.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do this by checking the input against a regular expression pattern, that describes how an email address string should look.</a:t>
            </a:r>
          </a:p>
        </p:txBody>
      </p:sp>
    </p:spTree>
    <p:extLst>
      <p:ext uri="{BB962C8B-B14F-4D97-AF65-F5344CB8AC3E}">
        <p14:creationId xmlns:p14="http://schemas.microsoft.com/office/powerpoint/2010/main" val="25464511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3A17-BBAE-DEFD-C02F-E9E9B697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BF62498-BAE1-6664-0F61-31D8793EABDC}"/>
              </a:ext>
            </a:extLst>
          </p:cNvPr>
          <p:cNvSpPr/>
          <p:nvPr/>
        </p:nvSpPr>
        <p:spPr>
          <a:xfrm>
            <a:off x="952498" y="459786"/>
            <a:ext cx="215187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Introduction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7CD7A4D-4F92-1625-DACF-E9F2883CAE9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F78CD52-5C44-5608-53E3-4B8BF1F2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34E64F5-BEAE-64BD-5969-50AEBE30DEB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BC7987A-DC23-12AB-4B77-925CF50CCA2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C41DB-295C-D4DB-42F5-6746D74CB6F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can also be very useful for parsing log files, to extract or search for specific types of information.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Anyone who's supported production applications probably has some experience  searching log files for a targeted user's session, when trying to track down a complaint, or problem.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me encourage you not to skip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learn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expressions, you'll save time in the long run!</a:t>
            </a:r>
          </a:p>
        </p:txBody>
      </p:sp>
    </p:spTree>
    <p:extLst>
      <p:ext uri="{BB962C8B-B14F-4D97-AF65-F5344CB8AC3E}">
        <p14:creationId xmlns:p14="http://schemas.microsoft.com/office/powerpoint/2010/main" val="119807148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282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2024-12-04T04:08:39Z</dcterms:modified>
</cp:coreProperties>
</file>