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03E95-9B2B-077B-70DA-E1988A51A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73F54-68E9-F5ED-FC42-FC766735F4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D022CD-CBB7-DF34-8894-C61B69F5F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8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0A173-416B-D736-4E31-AB9080A41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BE16FD-8FC0-CECD-6798-4DFA325C7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AEF7E-F777-CEF4-F291-CC371B64E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5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86994-0F99-49F4-4F49-634D0A2BA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F2EFC72-A370-4DDA-C48F-D6F2D81F6543}"/>
              </a:ext>
            </a:extLst>
          </p:cNvPr>
          <p:cNvSpPr/>
          <p:nvPr/>
        </p:nvSpPr>
        <p:spPr>
          <a:xfrm>
            <a:off x="952498" y="459786"/>
            <a:ext cx="1896673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Matcher's matching methods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C4FCD6E5-36F4-55EF-D40B-DEB28D45ADB3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A9423A1F-C04D-0C10-CE3E-640E9CD0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D92E917E-E038-CCC7-7025-6FEBBAC56365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287ABA5-D167-1097-C119-AA4FE918D340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methods (find, group), Grouping and Capturing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88E73B-1766-64A1-3FE8-D15FBF86E47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show them here on this slide.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return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boolean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if the regular expression was matched in some way to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string.</a:t>
            </a: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E79C5D-728B-0D88-051A-77F14EF01878}"/>
              </a:ext>
            </a:extLst>
          </p:cNvPr>
          <p:cNvGraphicFramePr>
            <a:graphicFrameLocks noGrp="1"/>
          </p:cNvGraphicFramePr>
          <p:nvPr/>
        </p:nvGraphicFramePr>
        <p:xfrm>
          <a:off x="952501" y="7909869"/>
          <a:ext cx="34782667" cy="8166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5683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3018698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304959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Characteristics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6355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entire string. Reluctant expressions may be greedy when used with this method.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214009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 dirty="0" err="1">
                          <a:solidFill>
                            <a:srgbClr val="091E42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lookingAt</a:t>
                      </a:r>
                      <a:r>
                        <a:rPr lang="en-PH" sz="5400" dirty="0">
                          <a:solidFill>
                            <a:srgbClr val="091E42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  <a:endParaRPr lang="en-PH" sz="54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starting at the first character of string. It doesn't have to match the entire string.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Honors reluctant expressions.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237145"/>
                  </a:ext>
                </a:extLst>
              </a:tr>
              <a:tr h="199411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find()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Starts at the first character not previously matched. Requires reset if you want to start at beginning of string.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86095"/>
                  </a:ext>
                </a:extLst>
              </a:tr>
              <a:tr h="136355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find(int start)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Executes a reset, and starts at index passed to the method.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05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1020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36EE6-E88B-1AAE-7861-F7A78DF7E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5B45B2D6-CA84-DC5D-717F-0C5FBDB5F51A}"/>
              </a:ext>
            </a:extLst>
          </p:cNvPr>
          <p:cNvSpPr/>
          <p:nvPr/>
        </p:nvSpPr>
        <p:spPr>
          <a:xfrm>
            <a:off x="952498" y="459786"/>
            <a:ext cx="1576393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Grouping and Capturing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A807B417-8920-6CCC-BF3D-43958F03F745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F5443FAB-84C6-0FFA-8079-C91DB4033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C581170-44D2-2E4B-276E-7B5A276E834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436F6314-63DB-F75A-F9DB-C8FA0784CDC8}"/>
              </a:ext>
            </a:extLst>
          </p:cNvPr>
          <p:cNvSpPr/>
          <p:nvPr/>
        </p:nvSpPr>
        <p:spPr>
          <a:xfrm>
            <a:off x="952500" y="18489726"/>
            <a:ext cx="16008688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Matcher methods (find, group), Grouping and Capturing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04213C-E348-741F-E6E3-8037C388A969}"/>
              </a:ext>
            </a:extLst>
          </p:cNvPr>
          <p:cNvSpPr/>
          <p:nvPr/>
        </p:nvSpPr>
        <p:spPr>
          <a:xfrm>
            <a:off x="952501" y="2903842"/>
            <a:ext cx="34782670" cy="1498933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way to identify targeted parts of a regular expression match, often because you want to do some additional processing on that sub expression.  A group is enclosed in parentheses.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match to the group is said to be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meaning the text is stored for additional usage later.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way to access the matched groups, called capturing groups, of a regular expression match.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already be familiar with back references in some regular expressions, which are numeric references to captured groups.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also named back references.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Matcher class has methods that let us use both numeric and named references, to access the captured groups.</a:t>
            </a:r>
          </a:p>
        </p:txBody>
      </p:sp>
    </p:spTree>
    <p:extLst>
      <p:ext uri="{BB962C8B-B14F-4D97-AF65-F5344CB8AC3E}">
        <p14:creationId xmlns:p14="http://schemas.microsoft.com/office/powerpoint/2010/main" val="156605442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266</Words>
  <Application>Microsoft Office PowerPoint</Application>
  <PresentationFormat>Custom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2024-12-09T03:31:41Z</dcterms:modified>
</cp:coreProperties>
</file>