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1" r:id="rId2"/>
    <p:sldId id="282" r:id="rId3"/>
    <p:sldId id="283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25163-C75E-C132-DC81-FCCDEA4CF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1B93D1-ACE3-8DFB-85E7-FD60344012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61A4CE-720E-CB9D-3FAC-828BE425A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7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8BA25-E377-2593-5F47-608535338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D6FA1-43DF-BDE7-8599-20BA6E7D3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3966D5-FAF2-6319-4161-52B918207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1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54654-FB97-EED6-F26D-DE054D4D6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62091F-EA06-D51B-D11F-1BD1AFAF4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20185C-0C1E-F566-DF4E-3D869B1B6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9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F9DF9-0A6E-8ACA-06B2-3E8E713B1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3BA97168-7086-A07A-A52D-7639E03E7E2B}"/>
              </a:ext>
            </a:extLst>
          </p:cNvPr>
          <p:cNvSpPr/>
          <p:nvPr/>
        </p:nvSpPr>
        <p:spPr>
          <a:xfrm>
            <a:off x="952498" y="459786"/>
            <a:ext cx="167048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MatchResult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8FD99B3-66EC-3E05-0BAF-47C6070DE6B6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D7504FD9-8212-612E-3659-4D14C8855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F35BC335-752D-FFA8-9E76-26EA47AD2107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B5DBB89E-86B7-8688-C233-2109970F3210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methods for replacing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39E3CA-BF24-9B27-A680-6E6E22D76B8A}"/>
              </a:ext>
            </a:extLst>
          </p:cNvPr>
          <p:cNvSpPr/>
          <p:nvPr/>
        </p:nvSpPr>
        <p:spPr>
          <a:xfrm>
            <a:off x="952501" y="4285904"/>
            <a:ext cx="23983434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Matcher class implements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MatchResult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you can see has the end, group and start methods I reviewed with you on Matcher.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though, supports the overloaded version of these methods, which allow you to retrieve a capturing group by its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 that I am only showing a few of the methods on Matcher in this particular diagram.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1AF40D6-9557-70EB-E0A4-E9E255E2C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0" t="8055" r="11270" b="7191"/>
          <a:stretch/>
        </p:blipFill>
        <p:spPr>
          <a:xfrm>
            <a:off x="25157785" y="4761089"/>
            <a:ext cx="10577383" cy="1105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1990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572AC-81B8-DFA1-651F-A02414A30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9034A333-762A-AD5C-8406-E8C8AC975962}"/>
              </a:ext>
            </a:extLst>
          </p:cNvPr>
          <p:cNvSpPr/>
          <p:nvPr/>
        </p:nvSpPr>
        <p:spPr>
          <a:xfrm>
            <a:off x="952498" y="459786"/>
            <a:ext cx="167048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MatchResult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5533C043-DAD2-0044-4F82-F5711AED29ED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A577559C-774C-7784-1BAC-B3A72353E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A1012CFB-3E59-F0C7-F2CD-98AE456DB021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CFE7A2B9-DFEB-99BD-D4D0-8C2120DC433F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methods for replacing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5DE3CC-776B-8498-B335-6CBAC9B42418}"/>
              </a:ext>
            </a:extLst>
          </p:cNvPr>
          <p:cNvSpPr/>
          <p:nvPr/>
        </p:nvSpPr>
        <p:spPr>
          <a:xfrm>
            <a:off x="952501" y="4285904"/>
            <a:ext cx="23983434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call the results method, you'll get a stream of instances, types that also implement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MatchResult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is declared on Matcher as a static nested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actual class isn't really important, you should just know you can use the methods shown here, declared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MatchResult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EC75067-4A7D-2A6F-E5D3-2817C69ECC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0" t="8055" r="11270" b="7191"/>
          <a:stretch/>
        </p:blipFill>
        <p:spPr>
          <a:xfrm>
            <a:off x="25157785" y="4761089"/>
            <a:ext cx="10577383" cy="1105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9861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65AA-3C2E-3280-4268-625F07D3F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CBE2EAEE-9947-C59D-9D73-94518B2F0354}"/>
              </a:ext>
            </a:extLst>
          </p:cNvPr>
          <p:cNvSpPr/>
          <p:nvPr/>
        </p:nvSpPr>
        <p:spPr>
          <a:xfrm>
            <a:off x="952498" y="459786"/>
            <a:ext cx="1073851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 References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F8E37D8F-32E6-F336-9E65-6E20D8C495AF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B3782E0E-99A0-49E2-6AC1-45D48BF08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F6A7C0B4-736A-6242-9C10-CE8FFE7EB7F1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032861F9-E6E7-A56E-C31A-67540ED799D1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methods for replacing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76443A-F5AC-17E8-DD13-4AB98596BC33}"/>
              </a:ext>
            </a:extLst>
          </p:cNvPr>
          <p:cNvSpPr/>
          <p:nvPr/>
        </p:nvSpPr>
        <p:spPr>
          <a:xfrm>
            <a:off x="952500" y="4285904"/>
            <a:ext cx="34782667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back references to refer to the text, captured by these groups, in regular expressions, and also in the replacement methods on Matcher.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 regular expression, a back reference is identified by a backslash and a number, which is the capturing group index.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 replacement String in Java though, a back reference starts with a $, then a number, again the grouping index.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also use capturing group names in back references, replacing the index with the named group.</a:t>
            </a:r>
          </a:p>
        </p:txBody>
      </p:sp>
    </p:spTree>
    <p:extLst>
      <p:ext uri="{BB962C8B-B14F-4D97-AF65-F5344CB8AC3E}">
        <p14:creationId xmlns:p14="http://schemas.microsoft.com/office/powerpoint/2010/main" val="46975101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249</Words>
  <Application>Microsoft Office PowerPoint</Application>
  <PresentationFormat>Custom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2024-12-09T05:59:18Z</dcterms:modified>
</cp:coreProperties>
</file>