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2" r:id="rId2"/>
    <p:sldId id="283" r:id="rId3"/>
    <p:sldId id="284" r:id="rId4"/>
    <p:sldId id="285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6E678-CEC3-F077-0AFE-6015270E1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42D814-6762-8BD8-B6E5-68DEE49C4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69E2EE-617D-B46E-31C4-96C598380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1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8D34D-2766-D94F-0859-A04009E73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7E5967-7C5B-B525-4036-B3C7CE784A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6C5B53-79E7-AE8A-52EB-5E80AF723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9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4966D-EB95-7A6B-268C-DDDA1D49C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81F80-F759-C0B1-EF1F-3DEFA05FCD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C8346F-5059-5CEA-E7A7-B6B308B6D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59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90975-057F-415F-280A-BC8A197B9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3C030B-5607-295D-9568-1BBF44D7B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89A148-D848-5AB5-57F3-06E35613B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4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1F356-46D4-B92E-9E31-306F4317B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DA44B39A-B0A2-116B-D3F5-1043BABDBBFC}"/>
              </a:ext>
            </a:extLst>
          </p:cNvPr>
          <p:cNvSpPr/>
          <p:nvPr/>
        </p:nvSpPr>
        <p:spPr>
          <a:xfrm>
            <a:off x="952498" y="459786"/>
            <a:ext cx="103345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7F70FFFA-40D0-4C8D-37CF-02FE12ADBFAC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24F70755-875C-EF46-6551-8459ACD86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B56582E3-6222-BB39-646E-CCDBECF6F9B3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26DD5AB5-4B1F-DB14-E5D6-69EC9991BBBA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Challenges - Regular Expressions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B060B-E632-A18F-5379-96B9BBED172A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time for some mini regular expression's challenges.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There's almost always more than one way, to write a regular expression that will match what you want.</a:t>
            </a:r>
          </a:p>
        </p:txBody>
      </p:sp>
    </p:spTree>
    <p:extLst>
      <p:ext uri="{BB962C8B-B14F-4D97-AF65-F5344CB8AC3E}">
        <p14:creationId xmlns:p14="http://schemas.microsoft.com/office/powerpoint/2010/main" val="372210548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742E3-ED9C-1055-D0A4-E11F8B165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B0C5B9B5-43BA-D636-653C-AB548A6F5418}"/>
              </a:ext>
            </a:extLst>
          </p:cNvPr>
          <p:cNvSpPr/>
          <p:nvPr/>
        </p:nvSpPr>
        <p:spPr>
          <a:xfrm>
            <a:off x="952498" y="459786"/>
            <a:ext cx="108250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 1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B318B5E6-9803-3112-0BB0-4268EA80A023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88BBBB51-DE5E-1D26-1F7E-6DB0678A2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87E52F93-449C-5AF4-014D-4B9FEB5F3902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F34B80D5-FD09-0E5A-B913-57498C8E7417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Challenges - Regular Expressions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FBE980-26AE-699B-A327-0C6B121A7031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a regular expression that matches the exact sentence "Hello, World!".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matches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on String to check if the input sentence matches this pattern.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only literal characters in the regular expression.</a:t>
            </a:r>
          </a:p>
        </p:txBody>
      </p:sp>
    </p:spTree>
    <p:extLst>
      <p:ext uri="{BB962C8B-B14F-4D97-AF65-F5344CB8AC3E}">
        <p14:creationId xmlns:p14="http://schemas.microsoft.com/office/powerpoint/2010/main" val="12777659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D7280-EB79-F1EE-CE58-3D7BD4DEC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C62F5FC4-7EF0-683B-100B-37E46F912FCF}"/>
              </a:ext>
            </a:extLst>
          </p:cNvPr>
          <p:cNvSpPr/>
          <p:nvPr/>
        </p:nvSpPr>
        <p:spPr>
          <a:xfrm>
            <a:off x="952498" y="459786"/>
            <a:ext cx="108250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 2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28ACC54A-70F4-B809-F039-B60F58F5C5B3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5C477E82-9C89-F08A-9652-B0350703B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A36DC8E9-08D6-C634-250B-3C1CF099D5E0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6CA4FE45-1861-FB29-1BC4-51A44A0AAACD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Challenges - Regular Expressions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7E332-CF07-D3B8-1C25-58A0B6501EC6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regular expression that matches a sentence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starting with an uppercase letter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followed by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zero or more lowercase letters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ending with a period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"The bike is red.", or, "I am a new student.", should match your regular expression.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sentences "</a:t>
            </a:r>
            <a:r>
              <a:rPr lang="en-US" sz="6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 World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." or "How are you?" should not.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matches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to verify the pattern on each of these examples.</a:t>
            </a:r>
          </a:p>
        </p:txBody>
      </p:sp>
    </p:spTree>
    <p:extLst>
      <p:ext uri="{BB962C8B-B14F-4D97-AF65-F5344CB8AC3E}">
        <p14:creationId xmlns:p14="http://schemas.microsoft.com/office/powerpoint/2010/main" val="400521920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B9508-F05F-800B-ECF0-36EAF4111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17930FC2-385F-C39D-CA0A-B8A8376BA1EE}"/>
              </a:ext>
            </a:extLst>
          </p:cNvPr>
          <p:cNvSpPr/>
          <p:nvPr/>
        </p:nvSpPr>
        <p:spPr>
          <a:xfrm>
            <a:off x="952498" y="459786"/>
            <a:ext cx="108250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 3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8BEF28AD-5B76-68F0-4AEF-D4F8CF38FA01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E8860788-6884-93F3-8664-D033B0044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221FAE05-3CA0-BBAD-5D6A-CD8EAF922A5D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0CCDD726-8107-BB3E-2195-C0BF979FBB07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</a:t>
            </a:r>
            <a:r>
              <a:rPr lang="en-US" sz="4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Challenges - Regular 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Expressions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DF081F-0356-0DF2-262D-7E0D0328A3FC}"/>
              </a:ext>
            </a:extLst>
          </p:cNvPr>
          <p:cNvSpPr/>
          <p:nvPr/>
        </p:nvSpPr>
        <p:spPr>
          <a:xfrm>
            <a:off x="952501" y="2554877"/>
            <a:ext cx="34782670" cy="15376429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I want you to modify the requirements to Challenge 2 slightly, matching sentences that end in different punctuation marks, but still maintaining the other criteria.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the sentence should start with a word beginning with a capital letter, followed by one or more words separated by spaces, and end with either an exclamation mark, question mark, or period.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addition, punctuation marks within the sentence should be permitted, as are capital letters and abbreviations.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Modify your sentences to be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bike is red, and has flat tires.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love being a new L.P.A. student!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Hello, friends and family: Welcome!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are you, Mary?</a:t>
            </a:r>
          </a:p>
        </p:txBody>
      </p:sp>
    </p:spTree>
    <p:extLst>
      <p:ext uri="{BB962C8B-B14F-4D97-AF65-F5344CB8AC3E}">
        <p14:creationId xmlns:p14="http://schemas.microsoft.com/office/powerpoint/2010/main" val="23161690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326</Words>
  <Application>Microsoft Office PowerPoint</Application>
  <PresentationFormat>Custom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2024-12-05T07:36:52Z</dcterms:modified>
</cp:coreProperties>
</file>