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3" r:id="rId2"/>
    <p:sldId id="284" r:id="rId3"/>
    <p:sldId id="285" r:id="rId4"/>
    <p:sldId id="286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F802-C259-9FAE-D498-244992C98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404A7-D29B-9477-0A1D-786EE0F97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57857-6D73-1E76-E73C-7C572446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3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D057-61A2-28F7-31EA-72AEE2242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905EB3-BD67-8D51-DD5D-E3C684238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1B22D-D9FF-C6BB-5713-94C634DE5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70454-12DE-5F9D-274F-C3CFC69D7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DB833-5FBE-D7D7-B8F3-ED3FA7DA8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08CC8E-6012-FE61-C8F2-5AB9AB689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71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97085-CBE7-D5E0-2D06-34F5D893E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B93F7A-F4B4-9A4C-EA2E-DE2E662B7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C681CD-980D-B7D3-F1DD-27DBEC8B7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2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3CC15-38A9-BEE1-8449-F6A85408D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0A46386-976C-0A27-E5C1-EB6D3806C081}"/>
              </a:ext>
            </a:extLst>
          </p:cNvPr>
          <p:cNvSpPr/>
          <p:nvPr/>
        </p:nvSpPr>
        <p:spPr>
          <a:xfrm>
            <a:off x="952498" y="459786"/>
            <a:ext cx="189314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91037BE-560B-94E4-E9F5-06DFA719AFF5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E3467AB-7CD8-072E-1332-4CA5FCEE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89D9223-1AAF-93FF-3BB0-62C5CDFF717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11D96507-B866-9978-CA3A-88DF6AFC160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1D956-F8CD-B186-3FAD-2CDEFDB99DC5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regular expression is simply text.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contain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 or character combinations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have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 meaning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metacharacters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combinations are interpreted by a regular expression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 processor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patterns you'll need, have already been written, and you'll find these with an internet search.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454111-54AA-9249-2BB4-EBC20603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96530"/>
              </p:ext>
            </p:extLst>
          </p:nvPr>
        </p:nvGraphicFramePr>
        <p:xfrm>
          <a:off x="952498" y="11533563"/>
          <a:ext cx="34782669" cy="6013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34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27295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2566248">
                  <a:extLst>
                    <a:ext uri="{9D8B030D-6E8A-4147-A177-3AD203B41FA5}">
                      <a16:colId xmlns:a16="http://schemas.microsoft.com/office/drawing/2014/main" val="303340461"/>
                    </a:ext>
                  </a:extLst>
                </a:gridCol>
              </a:tblGrid>
              <a:tr h="1247028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</a:t>
                      </a: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for: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 of Match(es)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59401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U.S. Phone Number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([0-9]{3}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[0-9]{3}-[0-9]{4}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(800) 123-4567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17198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HTML Tag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&lt;(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w+)[^&gt;]*&gt;([^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v&lt;/&gt;]*)(&lt;/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\\1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&gt;)*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&lt;h1&gt;Title&lt;/h1&gt;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/&gt;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&lt;h2 class="red"&gt;Hello World&lt;/h2&gt;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4058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82CC0-B456-30A5-2AC4-87340B836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EEC96909-346C-A12A-7714-8830C460D0FC}"/>
              </a:ext>
            </a:extLst>
          </p:cNvPr>
          <p:cNvSpPr/>
          <p:nvPr/>
        </p:nvSpPr>
        <p:spPr>
          <a:xfrm>
            <a:off x="952498" y="459786"/>
            <a:ext cx="128480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 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3CB2305-C386-37D7-8876-C4AA6D3D3A2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4008D71-6616-AFD5-3091-DE5C5E71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401800F-DBEF-1543-87DB-513E5B2B2DA4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CB43280-16DA-7454-B775-938D0A58DE1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B58F7-AB60-8C11-305D-9D63E457C726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big time-savers!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always have to write a lot of looping and parsing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 regular expression to do this work, with just a couple of lines of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really good reasons to use regular expressions.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Verify something is formatted correctly.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occurrences of patterns in text.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matching occurrences of patterns in text.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Extract matching occurrences from text.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your text by a pattern.</a:t>
            </a:r>
          </a:p>
        </p:txBody>
      </p:sp>
    </p:spTree>
    <p:extLst>
      <p:ext uri="{BB962C8B-B14F-4D97-AF65-F5344CB8AC3E}">
        <p14:creationId xmlns:p14="http://schemas.microsoft.com/office/powerpoint/2010/main" val="289561239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14B37-65B6-E999-1C36-25831850D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EE1C825-5061-34D1-4D68-48AC29B24521}"/>
              </a:ext>
            </a:extLst>
          </p:cNvPr>
          <p:cNvSpPr/>
          <p:nvPr/>
        </p:nvSpPr>
        <p:spPr>
          <a:xfrm>
            <a:off x="952498" y="459786"/>
            <a:ext cx="257762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Ways to use Regular Expressions in Java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A6010E5-F067-C14B-C9D8-19ACE0292DD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685D3DF-47D5-8DF5-B887-B40CD423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BF589791-286D-4C63-FC9D-314AA0F9080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34A581F9-2D24-ADB7-09CC-3A58429AADB8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A8A185-BA76-496A-6556-A1E57064CC3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classes with methods that take regular expression strings or patterns as parameters.  A few of these are: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Scanner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DateTimeFormatter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also special classes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java.util.regex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to help you implement your own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58479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726E0-5773-2D0C-EC84-1CDD58C91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D9B5828-D195-7B0E-06DD-0E18B948C7E8}"/>
              </a:ext>
            </a:extLst>
          </p:cNvPr>
          <p:cNvSpPr/>
          <p:nvPr/>
        </p:nvSpPr>
        <p:spPr>
          <a:xfrm>
            <a:off x="952498" y="459786"/>
            <a:ext cx="308658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String's methods which use regular expressions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632C57B-FCC8-84C2-DA4B-926E99429F0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0BD2C9A4-01EC-7045-4348-BF971B58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426040C-F6EB-BEA4-D317-C942AF27046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67C031B2-D4E6-F1A4-DE51-720BB29D9641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46DD69-3629-4A2F-1DD3-32BB0C2A52F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all be used with a String literal that doesn't have any of the special character sequences.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become very powerful though, when you pass regular expression patterns to them.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3B3015-48C2-CABA-44B9-224EFBD5A74E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8799556"/>
          <a:ext cx="27122053" cy="701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96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220509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4763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matches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u="none" strike="noStrike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replaceAll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regex, 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replacement)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5859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replaceFirst(String regex, String replacement)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53015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String[]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13141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String[]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sv-SE" sz="44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sv-SE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sv-SE" sz="44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sv-SE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regex, int limit)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2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7334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391</Words>
  <Application>Microsoft Office PowerPoint</Application>
  <PresentationFormat>Custom</PresentationFormat>
  <Paragraphs>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2024-12-05T02:44:25Z</dcterms:modified>
</cp:coreProperties>
</file>