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81" r:id="rId2"/>
    <p:sldId id="282" r:id="rId3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132" autoAdjust="0"/>
    <p:restoredTop sz="94660"/>
  </p:normalViewPr>
  <p:slideViewPr>
    <p:cSldViewPr snapToGrid="0">
      <p:cViewPr varScale="1">
        <p:scale>
          <a:sx n="52" d="100"/>
          <a:sy n="52" d="100"/>
        </p:scale>
        <p:origin x="1152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1B5BE0-ACA8-57A9-8202-1E4DA83C6B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0B1D79-5971-0972-18F7-FC960E76D7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5FF0D7-F7B2-5B9B-00B1-2656B3914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49749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32E96-7FB9-E28C-3903-2FBCDF677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0AD3E0-49D8-06B7-A549-50BA45D406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4C1906-C48E-2236-9737-12F42A8D6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7243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1449B5-824E-CCA7-A3D1-71779E1AD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C6C8D1C3-C67D-10B7-A5BC-B76CC3C30CB6}"/>
              </a:ext>
            </a:extLst>
          </p:cNvPr>
          <p:cNvSpPr/>
          <p:nvPr/>
        </p:nvSpPr>
        <p:spPr>
          <a:xfrm>
            <a:off x="952498" y="645141"/>
            <a:ext cx="3461684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Scheduling a meeting for people in different areas of the world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05C1E299-2BC6-942E-89D1-D1C3D27CE6C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C4D0C899-063F-F68F-0A59-8A216A24DC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D13AF11B-B5A7-EF0D-6F79-E22E04B86A64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53AAC2AD-F099-3DED-4040-EB5A41E40597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Localization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954A49-405B-5707-A353-A69B4A1E724A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Imagine you work for a company that has employees from around the world, and you need to find an hour of time to schedule two employees to meet.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meeting should be on a work day, Monday through Friday, and between the hours of 7 am and 9 pm (meaning the meeting should not be scheduled any later than 8 pm) for either employee.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One of the employees is on the East Coast of the United States, the other is in Sydney, Australia.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all the possible hours in the upcoming 10 day range, ignoring the current day, when these two employees could potentially meet together.</a:t>
            </a:r>
          </a:p>
        </p:txBody>
      </p:sp>
    </p:spTree>
    <p:extLst>
      <p:ext uri="{BB962C8B-B14F-4D97-AF65-F5344CB8AC3E}">
        <p14:creationId xmlns:p14="http://schemas.microsoft.com/office/powerpoint/2010/main" val="4214007293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9191B-F2BC-392B-76B2-A6DCE57C2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hape 126">
            <a:extLst>
              <a:ext uri="{FF2B5EF4-FFF2-40B4-BE49-F238E27FC236}">
                <a16:creationId xmlns:a16="http://schemas.microsoft.com/office/drawing/2014/main" id="{9E664222-8AD9-CCDA-7B87-4FF98E7340BF}"/>
              </a:ext>
            </a:extLst>
          </p:cNvPr>
          <p:cNvSpPr/>
          <p:nvPr/>
        </p:nvSpPr>
        <p:spPr>
          <a:xfrm>
            <a:off x="952498" y="645141"/>
            <a:ext cx="34616849" cy="15696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92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Scheduling a meeting for people in different areas of the world</a:t>
            </a:r>
          </a:p>
        </p:txBody>
      </p:sp>
      <p:sp>
        <p:nvSpPr>
          <p:cNvPr id="128" name="Shape 128">
            <a:extLst>
              <a:ext uri="{FF2B5EF4-FFF2-40B4-BE49-F238E27FC236}">
                <a16:creationId xmlns:a16="http://schemas.microsoft.com/office/drawing/2014/main" id="{5E44CF4B-9C70-5EAD-76F0-AB96755524EF}"/>
              </a:ext>
            </a:extLst>
          </p:cNvPr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>
            <a:extLst>
              <a:ext uri="{FF2B5EF4-FFF2-40B4-BE49-F238E27FC236}">
                <a16:creationId xmlns:a16="http://schemas.microsoft.com/office/drawing/2014/main" id="{963D2F00-8A89-65B7-5F4B-00E5815274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>
            <a:extLst>
              <a:ext uri="{FF2B5EF4-FFF2-40B4-BE49-F238E27FC236}">
                <a16:creationId xmlns:a16="http://schemas.microsoft.com/office/drawing/2014/main" id="{183D579D-A5E0-8BEB-FAEB-9ECFBD166B5E}"/>
              </a:ext>
            </a:extLst>
          </p:cNvPr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>
            <a:extLst>
              <a:ext uri="{FF2B5EF4-FFF2-40B4-BE49-F238E27FC236}">
                <a16:creationId xmlns:a16="http://schemas.microsoft.com/office/drawing/2014/main" id="{E5E676F9-E038-5B9D-187F-96D05D3CF6CA}"/>
              </a:ext>
            </a:extLst>
          </p:cNvPr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DateTime</a:t>
            </a: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Localization Challenge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2C274-5EAF-2BCC-BE7B-C62B091AFAEF}"/>
              </a:ext>
            </a:extLst>
          </p:cNvPr>
          <p:cNvSpPr/>
          <p:nvPr/>
        </p:nvSpPr>
        <p:spPr>
          <a:xfrm>
            <a:off x="952501" y="4285904"/>
            <a:ext cx="34782670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Print the date and time of each possible hour, for both zones, using the employee's locale.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example output on this slide, demonstrates what one possible hour would look like, and the dates formatted to the employee's locale.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Include the week day in the output, and the hour using am or pm, rather than a 24 hour format.</a:t>
            </a:r>
          </a:p>
          <a:p>
            <a:pPr algn="l">
              <a:spcAft>
                <a:spcPts val="5022"/>
              </a:spcAft>
            </a:pPr>
            <a:r>
              <a:rPr lang="en-US" sz="4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Jane [America/</a:t>
            </a:r>
            <a:r>
              <a:rPr lang="en-US" sz="4000" dirty="0" err="1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New_York</a:t>
            </a:r>
            <a:r>
              <a:rPr lang="en-US" sz="4000" dirty="0">
                <a:latin typeface="Consolas" panose="020B0609020204030204" pitchFamily="49" charset="0"/>
                <a:ea typeface="Open Sans" panose="020B0606030504020204" pitchFamily="34" charset="0"/>
                <a:cs typeface="Open Sans" panose="020B0606030504020204" pitchFamily="34" charset="0"/>
              </a:rPr>
              <a:t>] : Wednesday, June 14, 2023, 5:00 PM &lt;---&gt; Joe [Australia/Sydney] : Thursday, 15 June 2023, 7:00 am</a:t>
            </a:r>
          </a:p>
        </p:txBody>
      </p:sp>
    </p:spTree>
    <p:extLst>
      <p:ext uri="{BB962C8B-B14F-4D97-AF65-F5344CB8AC3E}">
        <p14:creationId xmlns:p14="http://schemas.microsoft.com/office/powerpoint/2010/main" val="3251488988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256</Words>
  <Application>Microsoft Office PowerPoint</Application>
  <PresentationFormat>Custom</PresentationFormat>
  <Paragraphs>14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Consolas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Keane Hubert Ang</cp:lastModifiedBy>
  <cp:revision>165</cp:revision>
  <dcterms:modified xsi:type="dcterms:W3CDTF">2024-12-02T08:30:56Z</dcterms:modified>
</cp:coreProperties>
</file>