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82" r:id="rId2"/>
    <p:sldId id="283" r:id="rId3"/>
    <p:sldId id="284" r:id="rId4"/>
    <p:sldId id="285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DC59F-38E4-355D-CBB7-D0CFF51B6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6C3DA5-791E-F593-C4D1-3DFDD82047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3B2C42-27BC-8B24-B6C5-1DC2D0FC4E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424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A8A13-1F6D-6F1F-FA7C-EB898D1A0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5F0C5C-91CC-17A6-AB82-541E45FC16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75E22B-6626-7F25-5285-9D7124F0FE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73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EB724-07DE-8441-1D16-6BD1912C3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6E01D4-5B02-06FF-C7D1-A60F1B440F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3DAE5B-8EC8-359A-674F-D61CA4F93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4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DEF82A-97DE-365F-0B1B-601BEBC81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641B5C-9511-9406-D984-54DBF350AA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ADE6B0-05AE-2805-08B0-6CBBF00550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41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EF349-F7D4-FDD3-D7AA-1D07B1C5E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79C7B6B9-8FB6-236E-0EB9-8FDD0D910D3F}"/>
              </a:ext>
            </a:extLst>
          </p:cNvPr>
          <p:cNvSpPr/>
          <p:nvPr/>
        </p:nvSpPr>
        <p:spPr>
          <a:xfrm>
            <a:off x="952498" y="459786"/>
            <a:ext cx="2263279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Some floating point number basics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EF0F0C7D-48FC-130F-704F-D7976DCD818B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BF8986EA-4796-DEC2-C255-23E770D8F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2BB4F1EB-685C-E4B4-3CBB-1A9819BDBB22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544DA3E1-87CA-211E-6476-ADF8241840DE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BigDecimal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27843E-59B4-4CE3-EF24-724A9E3C5C7F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Precision defines the number of digits in a decimal number.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Precision includes digits to both the left and the right of the decimal point.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Scale is the number of digits to the right of the decimal point in a number.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EEC74B6-016D-956E-E807-E84586425742}"/>
              </a:ext>
            </a:extLst>
          </p:cNvPr>
          <p:cNvGraphicFramePr>
            <a:graphicFrameLocks noGrp="1"/>
          </p:cNvGraphicFramePr>
          <p:nvPr/>
        </p:nvGraphicFramePr>
        <p:xfrm>
          <a:off x="952498" y="9182868"/>
          <a:ext cx="13264544" cy="5760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4011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4329090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3261443">
                  <a:extLst>
                    <a:ext uri="{9D8B030D-6E8A-4147-A177-3AD203B41FA5}">
                      <a16:colId xmlns:a16="http://schemas.microsoft.com/office/drawing/2014/main" val="760859937"/>
                    </a:ext>
                  </a:extLst>
                </a:gridCol>
              </a:tblGrid>
              <a:tr h="1120265">
                <a:tc>
                  <a:txBody>
                    <a:bodyPr/>
                    <a:lstStyle/>
                    <a:p>
                      <a:pPr marL="180000" algn="l"/>
                      <a:r>
                        <a:rPr lang="en-US" sz="6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Examples</a:t>
                      </a:r>
                      <a:endParaRPr lang="en-PH" sz="6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6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Precision</a:t>
                      </a:r>
                      <a:endParaRPr lang="en-PH" sz="6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60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Scales</a:t>
                      </a:r>
                      <a:endParaRPr lang="en-PH" sz="60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160105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15.456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160105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5509"/>
                  </a:ext>
                </a:extLst>
              </a:tr>
              <a:tr h="1160105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100000.000001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87820"/>
                  </a:ext>
                </a:extLst>
              </a:tr>
              <a:tr h="1160105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54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.123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54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65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6011514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AFD3E-D998-1BB1-2EB8-DE60912B4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66C9C6C2-9F8E-4021-0AB1-3B10149EC672}"/>
              </a:ext>
            </a:extLst>
          </p:cNvPr>
          <p:cNvSpPr/>
          <p:nvPr/>
        </p:nvSpPr>
        <p:spPr>
          <a:xfrm>
            <a:off x="952498" y="1061034"/>
            <a:ext cx="34846078" cy="11233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63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Fractional Numbers may not be able to be accurately represented by floating point numbers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4C785DF4-BB9B-A734-A18F-8A7D1067E495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5EED9DAB-A3CE-3EB9-4945-10EFB937C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31DCFA26-3EBF-B4E5-B232-B0FD11A550DA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2EA8BC9E-5B3A-5527-72E9-9321BAFBB6B7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BigDecimal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331D17-A6B7-A590-AF55-E307CB40F83C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First, many floating-point numbers can only approximate the decimal number they're supposed to represent.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Think about the number 1/3, which has an infinitely repeating decimal.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fraction, by necessity will get rounded at some point.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Its scale wasn't big enough as a float, when we applied it to our fairly large life insurance benefit.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double worked well enough for this calculation, but it was still off by a penny, when reconciling a rounded dollar amount with a calculated double amount.</a:t>
            </a:r>
          </a:p>
        </p:txBody>
      </p:sp>
    </p:spTree>
    <p:extLst>
      <p:ext uri="{BB962C8B-B14F-4D97-AF65-F5344CB8AC3E}">
        <p14:creationId xmlns:p14="http://schemas.microsoft.com/office/powerpoint/2010/main" val="205890131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663D4-9138-56E8-ED56-82D0DE5C4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B6C26A2C-BF50-674E-4288-B15AA2B571D6}"/>
              </a:ext>
            </a:extLst>
          </p:cNvPr>
          <p:cNvSpPr/>
          <p:nvPr/>
        </p:nvSpPr>
        <p:spPr>
          <a:xfrm>
            <a:off x="952498" y="459786"/>
            <a:ext cx="736900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BigDecimal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E586AE11-BAED-ABFD-6E32-E4B924CF1696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AC7BA480-4FF2-6B2D-B28C-300AACC23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1EAF4F9B-5134-1B2D-9EE1-F5E231111AF1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509E7135-F4A2-7D62-980B-7A07BE238795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BigDecimal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78516-F8E5-266C-D5D9-9B01A69B5B8E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BigDecimal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class stores a floating-point number in two integer fields.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field holds an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unscaled value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with a type of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BigInteger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another class in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java.math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package, that can store numbers, bigger than even long values.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second field is the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can be positive, zero or negative.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positive or 0 scale defines how many digits in the unscaled value, are after the decimal point.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use a negative scale as well, which means the unscaled value is multiplied by ten to the power of the negation of the scale.</a:t>
            </a:r>
          </a:p>
        </p:txBody>
      </p:sp>
    </p:spTree>
    <p:extLst>
      <p:ext uri="{BB962C8B-B14F-4D97-AF65-F5344CB8AC3E}">
        <p14:creationId xmlns:p14="http://schemas.microsoft.com/office/powerpoint/2010/main" val="333814179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980CA-DCE2-AE6B-34F9-0AE9E6267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87FC9E04-831F-CD18-7B1C-4A32523A0012}"/>
              </a:ext>
            </a:extLst>
          </p:cNvPr>
          <p:cNvSpPr/>
          <p:nvPr/>
        </p:nvSpPr>
        <p:spPr>
          <a:xfrm>
            <a:off x="952498" y="459786"/>
            <a:ext cx="1392208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BigDecimal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Examples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B7127891-10BC-DD51-F244-6A27C36D1608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D47316C3-5E15-1A0D-CFA2-9DED006B0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C519E068-D60C-272F-AD66-3140CA38AB4C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C7C3D030-9E69-2BCE-315C-5D69FA514CC2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Introduction to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BigDecimal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C3DEF7-680B-BDDD-FE5C-E81DBD6E2693}"/>
              </a:ext>
            </a:extLst>
          </p:cNvPr>
          <p:cNvSpPr/>
          <p:nvPr/>
        </p:nvSpPr>
        <p:spPr>
          <a:xfrm>
            <a:off x="952501" y="4285903"/>
            <a:ext cx="34782670" cy="1389041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Using the examples I showed you on the first slide, if I created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BigDecimal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instances, using those values, I would get the unscaled value, and scale, shown here.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unscaled value has all the digits and no decimal point.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decimal point's placement is determined by the scale, and again precision identifies the number of digits.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2E2FA44-D36B-50D4-CDEE-195C1F0B9043}"/>
              </a:ext>
            </a:extLst>
          </p:cNvPr>
          <p:cNvGraphicFramePr>
            <a:graphicFrameLocks noGrp="1"/>
          </p:cNvGraphicFramePr>
          <p:nvPr/>
        </p:nvGraphicFramePr>
        <p:xfrm>
          <a:off x="952498" y="6890605"/>
          <a:ext cx="17063653" cy="5760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224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5857103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2496065">
                  <a:extLst>
                    <a:ext uri="{9D8B030D-6E8A-4147-A177-3AD203B41FA5}">
                      <a16:colId xmlns:a16="http://schemas.microsoft.com/office/drawing/2014/main" val="760859937"/>
                    </a:ext>
                  </a:extLst>
                </a:gridCol>
                <a:gridCol w="3818237">
                  <a:extLst>
                    <a:ext uri="{9D8B030D-6E8A-4147-A177-3AD203B41FA5}">
                      <a16:colId xmlns:a16="http://schemas.microsoft.com/office/drawing/2014/main" val="2126092998"/>
                    </a:ext>
                  </a:extLst>
                </a:gridCol>
              </a:tblGrid>
              <a:tr h="1120265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Unscaled Value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Scale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Precision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160105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15.456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15456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</a:t>
                      </a: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160105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8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</a:t>
                      </a: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5509"/>
                  </a:ext>
                </a:extLst>
              </a:tr>
              <a:tr h="1160105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100000.000001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100000000001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6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11</a:t>
                      </a: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87820"/>
                  </a:ext>
                </a:extLst>
              </a:tr>
              <a:tr h="1160105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.123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123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5022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</a:t>
                      </a: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65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93134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394</Words>
  <Application>Microsoft Office PowerPoint</Application>
  <PresentationFormat>Custom</PresentationFormat>
  <Paragraphs>67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166</cp:revision>
  <dcterms:modified xsi:type="dcterms:W3CDTF">2024-11-11T06:34:58Z</dcterms:modified>
</cp:coreProperties>
</file>