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4" r:id="rId2"/>
    <p:sldId id="285" r:id="rId3"/>
    <p:sldId id="286" r:id="rId4"/>
    <p:sldId id="287" r:id="rId5"/>
    <p:sldId id="288" r:id="rId6"/>
    <p:sldId id="289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351-72E0-BCEF-DF51-41172F07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683C2-A80E-8247-C08F-648603458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DAE49-3368-C3DC-6682-FAACFBB9A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2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EC98C-DFAA-E7F0-6559-F76AE4F45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F851E-AD24-B8E7-727B-8E0A00980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4A2E85-FCE2-498D-2BCF-CE4E820FC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14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5101-8221-AC55-5ED5-EB8EF83DD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86C85E-9C38-9D0C-55A2-DAC65D59D5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F73EF-9292-A3AE-67E5-9A5F78CAB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8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3297E-8B48-E4A9-D2CB-62ABF65A3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4ECE3-752D-B397-730B-F8170CD2D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5644F-C4D3-41C7-B97F-A657F57DA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355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06B41-351F-2BA3-DB8D-3BF90C59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54325-93CF-6B62-645D-911C61B87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4EB656-5BCB-736A-9641-7D8F1EC79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7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67E1A-D0E5-2CB6-974D-3BD0761E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F2696-0923-06FF-3101-A4AD17951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90CEF-5FCF-4AD2-6722-6DF72D040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oracle.com/java/technologies/javase/jdk17-suported-locales.html#compatlocal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5A506-61F3-442E-2310-B9ADCA657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7974FBB-4A7E-BBA6-0BC5-FA999ADD354B}"/>
              </a:ext>
            </a:extLst>
          </p:cNvPr>
          <p:cNvSpPr/>
          <p:nvPr/>
        </p:nvSpPr>
        <p:spPr>
          <a:xfrm>
            <a:off x="952498" y="459786"/>
            <a:ext cx="77857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74F24F3-8162-479A-8630-0AA9994ECB6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8CCCFC78-A14E-1FDA-F8E0-7DCB65154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0A06E334-C325-4C6F-6288-A4257768681D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B06F186-87B1-5234-7113-C09941C2CA2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204AA3-2CF1-E010-A6FE-F46534EC633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you are matters, because where you are or the region, you're from, determines how you'll expect to see dates, currencies, and numbers formatted.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 ignoring language differences, these formats can be different for different cultures and locations.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example, Australia displays dates differently than the United States.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countries use different currency symbols and have different scales for the least significant currency digit.</a:t>
            </a:r>
          </a:p>
        </p:txBody>
      </p:sp>
    </p:spTree>
    <p:extLst>
      <p:ext uri="{BB962C8B-B14F-4D97-AF65-F5344CB8AC3E}">
        <p14:creationId xmlns:p14="http://schemas.microsoft.com/office/powerpoint/2010/main" val="391359388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7BFC-126A-FE47-15BE-2E3ADFF1F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0164E677-92BA-E0DC-8F39-DEB60FCFBCB9}"/>
              </a:ext>
            </a:extLst>
          </p:cNvPr>
          <p:cNvSpPr/>
          <p:nvPr/>
        </p:nvSpPr>
        <p:spPr>
          <a:xfrm>
            <a:off x="952498" y="459786"/>
            <a:ext cx="42671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289B658-C710-B92F-19FD-E6E5796290D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4417B49D-B1C3-C2CF-70BB-49CFF8DEA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C2E2EEB-C70D-62BE-B2DB-336873E807C9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F884E65-91EB-4CFA-BC5B-872A720B660C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94F9B-F122-95BF-2F08-613383FE187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 is an English word for a place where something happens.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also the name of a class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java.util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 that underpins support for both localization and internationalization.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has some built-in support for localization, with methods that let you pass a Locale instance to them.</a:t>
            </a:r>
          </a:p>
        </p:txBody>
      </p:sp>
    </p:spTree>
    <p:extLst>
      <p:ext uri="{BB962C8B-B14F-4D97-AF65-F5344CB8AC3E}">
        <p14:creationId xmlns:p14="http://schemas.microsoft.com/office/powerpoint/2010/main" val="1780632097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BDE57-B6CA-4822-3295-D788E15A2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9DFAB7E-B820-6ADE-E176-1BC86FF722E8}"/>
              </a:ext>
            </a:extLst>
          </p:cNvPr>
          <p:cNvSpPr/>
          <p:nvPr/>
        </p:nvSpPr>
        <p:spPr>
          <a:xfrm>
            <a:off x="952498" y="459786"/>
            <a:ext cx="42671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297789E-D0F7-1DC0-73ED-3D5B5CBC0F2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15B2730-3D05-63B6-4424-92287DF8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B425BA2-BE99-B43E-43EC-ED918BB8E7F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DD608453-0F7A-9922-1EFB-57010FF1A95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EDCC12-0DE5-06CE-3DBD-85B80281F95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locale has five fields, a language, a country (or region), a variant, and less apparent, are script and extensions.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Underneath the covers, most of the fields are on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BaseLocale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as shown on this slide.</a:t>
            </a:r>
          </a:p>
        </p:txBody>
      </p:sp>
      <p:pic>
        <p:nvPicPr>
          <p:cNvPr id="3" name="Picture 2" descr="A blue and white squares with white text&#10;&#10;Description automatically generated">
            <a:extLst>
              <a:ext uri="{FF2B5EF4-FFF2-40B4-BE49-F238E27FC236}">
                <a16:creationId xmlns:a16="http://schemas.microsoft.com/office/drawing/2014/main" id="{DB900D09-4392-7938-E8B2-DEA4DF751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516" y="8962320"/>
            <a:ext cx="22158968" cy="63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732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98AB-54D8-8EEE-C284-55D4924DF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1E9AD43-AA2B-1E85-C2D1-4A9AC30A238C}"/>
              </a:ext>
            </a:extLst>
          </p:cNvPr>
          <p:cNvSpPr/>
          <p:nvPr/>
        </p:nvSpPr>
        <p:spPr>
          <a:xfrm>
            <a:off x="952498" y="459786"/>
            <a:ext cx="1680748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Java's localization support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1911CFE-C926-CA0A-EC31-F7D880A448F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41E4F68-FD08-DBB9-26B5-93A8685C9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E0094E33-A3FB-4CCA-2684-3EF5CECD961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B0E7D1BE-5E94-3EA4-551D-34347EA18F9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BAAD9F-A8CC-643A-A5A4-AD9B60019915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localization support for dates, numbers, and currencies with no additional effort, other than defining a Locale and passing it to certain methods.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language constructs, other than a month or a weekday specified in a date, you'll need to do some additional work.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video, I'll be covering the built-in support.</a:t>
            </a:r>
          </a:p>
        </p:txBody>
      </p:sp>
    </p:spTree>
    <p:extLst>
      <p:ext uri="{BB962C8B-B14F-4D97-AF65-F5344CB8AC3E}">
        <p14:creationId xmlns:p14="http://schemas.microsoft.com/office/powerpoint/2010/main" val="35001589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79AE0-9FD4-A1D0-1A0A-10E47DC80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1F820E76-1947-6143-0877-8FF8ECEA3688}"/>
              </a:ext>
            </a:extLst>
          </p:cNvPr>
          <p:cNvSpPr/>
          <p:nvPr/>
        </p:nvSpPr>
        <p:spPr>
          <a:xfrm>
            <a:off x="952498" y="459786"/>
            <a:ext cx="1278715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Internationalization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DC006129-6095-0BE2-89E8-975A1F2D851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39A80F9D-BED5-96DB-B8EB-568BFC67D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51CE3D1-06FA-3218-0080-18AB28CEB1F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D67C5A40-BFAE-548D-939C-A08372EA8413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7717CB-467F-25AE-ED97-F812557A0973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Internationalization, or I18n for short, is a method of designing your application to allow language and regional elements, with the help of locales to be plug and play.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Strings used in messages or user interface elements and images are stored externally to the application.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can be retrieved using a locale, and then displayed for a specific user.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uses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ResourceBundle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to support this feature.</a:t>
            </a:r>
          </a:p>
        </p:txBody>
      </p:sp>
    </p:spTree>
    <p:extLst>
      <p:ext uri="{BB962C8B-B14F-4D97-AF65-F5344CB8AC3E}">
        <p14:creationId xmlns:p14="http://schemas.microsoft.com/office/powerpoint/2010/main" val="342212916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AF2F2-A204-8DB7-76A6-38FC9767A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CDB6ADA-EC7D-E2E3-98B6-26A0E9579B68}"/>
              </a:ext>
            </a:extLst>
          </p:cNvPr>
          <p:cNvSpPr/>
          <p:nvPr/>
        </p:nvSpPr>
        <p:spPr>
          <a:xfrm>
            <a:off x="952498" y="459786"/>
            <a:ext cx="426719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Locale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74C78309-CC2D-C95E-4278-2227E1018BC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F5B04AA-4FBB-ABA4-72E4-ECED149E2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D88295E-575C-D286-265E-009243D9FD2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3054522-FA67-A1F5-DABD-63264E76A1B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Localization, Introduction to Locale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43108-300C-F0C8-C131-0DC0F939CF5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 this slide, I'm showing you a useful link, which displays all of the JDK 17 supported locales.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363D19-1846-2EDC-5075-D67077AE2AC0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6983113"/>
          <a:ext cx="34782670" cy="1814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70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814898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https://www.oracle.com/java/technologies/javase/jdk17-suported-locales.html#compatlocales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702174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409</Words>
  <Application>Microsoft Office PowerPoint</Application>
  <PresentationFormat>Custom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2024-11-29T03:17:57Z</dcterms:modified>
</cp:coreProperties>
</file>