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7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25373-775B-E82E-F665-7BAA91F8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B296C-5F31-3869-64A1-5429EAA9D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BBC58-E3AD-9AF5-2095-DE704B26D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9B9C-73B6-003D-0895-4B1EEE87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AA1C3-D040-D9A4-5CDD-F4AF485BA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B88DE-27F1-A718-7AFA-B5C3A4076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3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15DA-600D-94F4-3E16-23A503B6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F63F3-85BE-7936-59C2-0BC7BA8B8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4E7AA-420E-205B-4C00-23A2D38B1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2447-EDB1-4C1F-34D8-8CCA58DD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9F7CC-8252-3473-8BA4-6EBA83DCC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F9C3A-9353-D1A7-C2D7-B76D64BEC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4CB4-3BFD-56BE-2BAD-C6D98F618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E8E92-152D-9BEF-B18D-62E213281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403A8-3AC1-FD3A-693F-485631277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6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A438-C9D8-96E8-4FFD-45DBF367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ED4C6-B702-DAC2-C4E2-91C075982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9F911-FA5A-5FD6-0649-EEF56F58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0D417-047D-7CBA-2CE0-2DAE77F1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DC958B-CF3F-E414-C007-537DBA0E3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78A8F-07EF-D75A-2008-CEA97EA58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DAA87-E131-AB7A-9366-BFCE75167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2F99F-7627-F892-6BB4-BEB36F4A0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2C9D1-6425-B395-4226-3E2B4D3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A3A0-5280-0F0A-1ECA-DDA3F0DC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45E1C-B783-1791-2871-246DC9EAD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2A9A6-3D82-E9A1-1A7F-A90A1CCC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5F635-A528-0024-1380-C163C2AA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8DC77-2095-CBDC-10B2-B0FC68A42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F1726-8A9A-9FDE-38B2-2443CB0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EA6D7-5B2D-EAFB-2F71-B5E9E4CD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1992F-D82D-73E3-066E-6C6AF2A1B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47F7D5-DCCC-CCA6-9EC5-326A17C91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740-5F1D-6EEF-09FE-B296D979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855BB-4760-4D91-6BA2-D553F6C03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99EB1-2F0F-64AA-9B0A-293CA8B8C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8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98EB-50C7-6508-E8BE-B850524A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165F9-E97E-555C-FE23-2AA2375ED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F9317-DE1C-982F-A2CD-B6DD0B580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0160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2BF3CD2-BC31-CEB3-D087-BE792B849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5245" r="4190" b="5159"/>
          <a:stretch/>
        </p:blipFill>
        <p:spPr>
          <a:xfrm>
            <a:off x="10781270" y="4453307"/>
            <a:ext cx="15013460" cy="116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DE01-A947-64C0-7316-6B2595553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6ED56D5-5C1B-832D-2E8E-B06132E93019}"/>
              </a:ext>
            </a:extLst>
          </p:cNvPr>
          <p:cNvSpPr/>
          <p:nvPr/>
        </p:nvSpPr>
        <p:spPr>
          <a:xfrm>
            <a:off x="952498" y="459786"/>
            <a:ext cx="254685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of Temporal Implementations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A94E6FE-AD41-CB7B-A1B7-0788064BB41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7A897F1-5EE4-F968-9542-58A0F8145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5D16118-C924-BBE3-AA69-886ED8BCF60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E945B5C-267A-D389-0CE8-B722F100269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9C3414-10F1-FFD7-33FA-1F8454E9E6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212" r="3086" b="7389"/>
          <a:stretch/>
        </p:blipFill>
        <p:spPr>
          <a:xfrm>
            <a:off x="23983892" y="6963033"/>
            <a:ext cx="11751276" cy="66479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68AEE-1593-8BD0-1354-5006BE45895B}"/>
              </a:ext>
            </a:extLst>
          </p:cNvPr>
          <p:cNvSpPr/>
          <p:nvPr/>
        </p:nvSpPr>
        <p:spPr>
          <a:xfrm>
            <a:off x="952500" y="4285903"/>
            <a:ext cx="22525337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methods on the Temporal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most implementations have methods prefixed with at, get, and is, as well as a format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allow you to combine temporal instances. As an example, a time is combined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atStartOfDay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and return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Date and Time instances implement Comparable, so each has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compareTo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57010944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A7D82-8E93-1D85-0841-D9A5CA39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4F582F9-6113-A52A-E637-F868EE07288A}"/>
              </a:ext>
            </a:extLst>
          </p:cNvPr>
          <p:cNvSpPr/>
          <p:nvPr/>
        </p:nvSpPr>
        <p:spPr>
          <a:xfrm>
            <a:off x="952498" y="459786"/>
            <a:ext cx="254685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of Temporal Implementations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53D62CF-38A5-67C2-957B-548C3B4F64A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0FC78F8-C1F9-940E-01F4-94BEAC01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DB1E3F1-5536-FC21-5209-0BB7F7AFFEF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19E2521-0911-CD99-1689-EAC8561BC8E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575B44-931F-CE8B-5B8A-6962297E14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4212" r="3086" b="7389"/>
          <a:stretch/>
        </p:blipFill>
        <p:spPr>
          <a:xfrm>
            <a:off x="23983892" y="6963033"/>
            <a:ext cx="11751276" cy="66479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8ACB01-8BA5-F1E8-765B-FB19C846FA9A}"/>
              </a:ext>
            </a:extLst>
          </p:cNvPr>
          <p:cNvSpPr/>
          <p:nvPr/>
        </p:nvSpPr>
        <p:spPr>
          <a:xfrm>
            <a:off x="952500" y="4285903"/>
            <a:ext cx="22525337" cy="138403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are specific to the class, so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you'd have date related getters, like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getYear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getMonth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getDayofWeek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so on.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these would be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getHour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getMinute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class supports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isAfter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isBefore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isEqual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you can compare units of date or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there's a format method, to output a formatted date.</a:t>
            </a:r>
          </a:p>
        </p:txBody>
      </p:sp>
    </p:spTree>
    <p:extLst>
      <p:ext uri="{BB962C8B-B14F-4D97-AF65-F5344CB8AC3E}">
        <p14:creationId xmlns:p14="http://schemas.microsoft.com/office/powerpoint/2010/main" val="230018127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017FE-D8E8-8D5D-3BFE-14BE22109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0044F95-5308-D3A7-E747-C0CE1CC0FEFF}"/>
              </a:ext>
            </a:extLst>
          </p:cNvPr>
          <p:cNvSpPr/>
          <p:nvPr/>
        </p:nvSpPr>
        <p:spPr>
          <a:xfrm>
            <a:off x="952498" y="459786"/>
            <a:ext cx="317474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5A169E0-398A-1580-F23F-53E14F9E49F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C7F1AEA-734A-85AB-9470-37009C8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18A666E-1277-6C11-48B1-AD2ABBEFB34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60014A2-9953-9955-47C9-F8143DE7780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4C1D7-7946-FA99-5E2E-5B8F1EFB0468}"/>
              </a:ext>
            </a:extLst>
          </p:cNvPr>
          <p:cNvSpPr/>
          <p:nvPr/>
        </p:nvSpPr>
        <p:spPr>
          <a:xfrm>
            <a:off x="952500" y="2644347"/>
            <a:ext cx="19349651" cy="1548188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 want you to see that Java is internally storing the date fields, and the time fields, as separate numeric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fields can be retrieved, with or without context, of the other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can get day of the month, or day of the year.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an int for year, and a short for month and day.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bytes for the hour, minute, and second, and an int for nanoseconds.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two fields, a date, with a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 time, with a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4381E97-B4B6-9936-7FE4-52D9EB25A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4861" r="2839" b="5242"/>
          <a:stretch/>
        </p:blipFill>
        <p:spPr>
          <a:xfrm>
            <a:off x="20845276" y="5912717"/>
            <a:ext cx="14889892" cy="87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4729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CDD1-EE3C-8CCC-BF58-EFFC7E2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E0E0C29-5798-23E9-1150-9B7DE1903E71}"/>
              </a:ext>
            </a:extLst>
          </p:cNvPr>
          <p:cNvSpPr/>
          <p:nvPr/>
        </p:nvSpPr>
        <p:spPr>
          <a:xfrm>
            <a:off x="952498" y="459786"/>
            <a:ext cx="1296508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LocalDate Class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F4076BE-A701-09DF-1B99-7C0F2BEA2EC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6ED9740-8609-61D8-BCB3-DB248828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7BD0238-A5AC-7513-1856-26D4532B64D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753D44F-4B66-ACCA-44CE-0098DA8598F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038E6-7EFF-CFC0-C0F5-1084A5476B1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class for storing and managing a date, with a year, month, and day, without reference to a specific time zone.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kind of date might be used for an anniversary date, a birth date, or a special holiday like Cinco de Mayo (the 5th of May), or Thanksgiving Day.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doesn't have a clock time component.</a:t>
            </a:r>
          </a:p>
        </p:txBody>
      </p:sp>
      <p:pic>
        <p:nvPicPr>
          <p:cNvPr id="3" name="Picture 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964CD5FF-1233-37EB-B5C1-66E29A8B5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6008" r="5986" b="7006"/>
          <a:stretch/>
        </p:blipFill>
        <p:spPr>
          <a:xfrm>
            <a:off x="14377086" y="11640404"/>
            <a:ext cx="7821829" cy="447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101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73DE-10AB-5DF4-7FB7-F6579327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87608E3-3317-CABE-1D71-A11A71F51B8C}"/>
              </a:ext>
            </a:extLst>
          </p:cNvPr>
          <p:cNvSpPr/>
          <p:nvPr/>
        </p:nvSpPr>
        <p:spPr>
          <a:xfrm>
            <a:off x="952498" y="459786"/>
            <a:ext cx="131013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5EB3903-F063-6345-7FD8-2CBF5651FCE0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2FAD829-DA8A-DE4B-91C6-2DE7D825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BD260CF-3A33-8799-8917-B50A271F43A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829239-7B87-1254-21A6-31D40E60083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420AD-89F2-9AA5-B476-4D674504C0E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provides a description of the local time as seen on a wall clock.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neither a date or a time zone.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is represented as hour-minute-second, with nanosecond precision, if it's available.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8FBD013-5EC8-D467-34FF-E951551E9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6905" r="6297" b="5562"/>
          <a:stretch/>
        </p:blipFill>
        <p:spPr>
          <a:xfrm>
            <a:off x="14420336" y="9576486"/>
            <a:ext cx="7735329" cy="50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374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A256-89AD-5782-FD16-EA288370B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1D803B3-4FE2-3565-01C8-3098CE9E3520}"/>
              </a:ext>
            </a:extLst>
          </p:cNvPr>
          <p:cNvSpPr/>
          <p:nvPr/>
        </p:nvSpPr>
        <p:spPr>
          <a:xfrm>
            <a:off x="952498" y="459786"/>
            <a:ext cx="172867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 related packages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14DFF8E-25D5-0E0C-DDA3-022E8474D322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F59F217-16C6-FDDF-837C-FA83FABD8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4109857-728E-D335-ADC1-20B0DC8C28D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CF8BBB8-1195-799D-1B47-C0C1901CE3E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888F2-9C39-6B59-42A4-B338AC44EB66}"/>
              </a:ext>
            </a:extLst>
          </p:cNvPr>
          <p:cNvSpPr/>
          <p:nvPr/>
        </p:nvSpPr>
        <p:spPr>
          <a:xfrm>
            <a:off x="952501" y="2554877"/>
            <a:ext cx="15766191" cy="1537642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other packages under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umbrella, as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likely be using these two packages, and the types within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there are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java.time.zone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java.time.chrono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You're less likely to need the functionality specifically related to these last two packages, so I won't be covering them, but you should be aware of them.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5019ED7-D272-95B3-80AA-CB29245EBB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6731" r="1759" b="4412"/>
          <a:stretch/>
        </p:blipFill>
        <p:spPr>
          <a:xfrm>
            <a:off x="16718721" y="5632725"/>
            <a:ext cx="19016447" cy="93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924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6778-4D89-E67F-4F4E-9DB6CB7D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3F0DBA5-A314-032A-33F6-ED0A249C08EA}"/>
              </a:ext>
            </a:extLst>
          </p:cNvPr>
          <p:cNvSpPr/>
          <p:nvPr/>
        </p:nvSpPr>
        <p:spPr>
          <a:xfrm>
            <a:off x="952498" y="459786"/>
            <a:ext cx="123126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06CD3AE-A8E0-A68A-E621-330169B5463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6CD3D78-AEB1-8FDD-7DCD-DA185905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5E7420D-7009-84EA-EB43-FEFC15C43D4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F0E6D67-1BC5-23DD-D041-2185C2C501B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B34A6E9-EB7A-30B2-7E2B-9A0EC988A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381" r="3330" b="4376"/>
          <a:stretch/>
        </p:blipFill>
        <p:spPr>
          <a:xfrm>
            <a:off x="22525337" y="4526307"/>
            <a:ext cx="13098162" cy="11521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EF55ED-1237-02B0-B234-15C8C75BD197}"/>
              </a:ext>
            </a:extLst>
          </p:cNvPr>
          <p:cNvSpPr/>
          <p:nvPr/>
        </p:nvSpPr>
        <p:spPr>
          <a:xfrm>
            <a:off x="952501" y="4285904"/>
            <a:ext cx="2107959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contains important interfaces, that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 implement.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 the Temporal,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that describe a uniform way to read from, or write to, a date time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TemporalAmount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 are used often as method parameters; to select the specific information you want from a date time object. </a:t>
            </a:r>
          </a:p>
        </p:txBody>
      </p:sp>
    </p:spTree>
    <p:extLst>
      <p:ext uri="{BB962C8B-B14F-4D97-AF65-F5344CB8AC3E}">
        <p14:creationId xmlns:p14="http://schemas.microsoft.com/office/powerpoint/2010/main" val="21026326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0279-E87E-6D1F-C0B1-70C580135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8FB138A-1D87-F4E1-D2A5-CFD7B1E9D328}"/>
              </a:ext>
            </a:extLst>
          </p:cNvPr>
          <p:cNvSpPr/>
          <p:nvPr/>
        </p:nvSpPr>
        <p:spPr>
          <a:xfrm>
            <a:off x="952498" y="459786"/>
            <a:ext cx="123126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java.time.temporal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74E179D-26DE-0C5F-239F-291269DDDE3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490602E-8690-F6CC-EC3E-72A593B2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84DDDBB-A887-BB65-7540-B641F033206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9DF5835-FBF4-D442-E9D2-D2FD6BE06A9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B94E5B-AA91-2E6E-1500-146FCA3523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381" r="3330" b="4376"/>
          <a:stretch/>
        </p:blipFill>
        <p:spPr>
          <a:xfrm>
            <a:off x="22525337" y="4526307"/>
            <a:ext cx="13098162" cy="11521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06D625-6C94-3378-B364-5114C295FF6B}"/>
              </a:ext>
            </a:extLst>
          </p:cNvPr>
          <p:cNvSpPr/>
          <p:nvPr/>
        </p:nvSpPr>
        <p:spPr>
          <a:xfrm>
            <a:off x="952501" y="4285904"/>
            <a:ext cx="2107959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package that I'll be covering, and shown here,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helper class to return specific implementations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TemporalAdjuster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can give you helpful dates such as first day of month, or last day of year, etc.</a:t>
            </a:r>
          </a:p>
        </p:txBody>
      </p:sp>
    </p:spTree>
    <p:extLst>
      <p:ext uri="{BB962C8B-B14F-4D97-AF65-F5344CB8AC3E}">
        <p14:creationId xmlns:p14="http://schemas.microsoft.com/office/powerpoint/2010/main" val="42685706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4820-C3FA-A0E5-8B6A-2C01278BB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C3BC20B-EF32-3AF6-9246-FE3368701F5C}"/>
              </a:ext>
            </a:extLst>
          </p:cNvPr>
          <p:cNvSpPr/>
          <p:nvPr/>
        </p:nvSpPr>
        <p:spPr>
          <a:xfrm>
            <a:off x="952498" y="459786"/>
            <a:ext cx="10805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848918-79A2-07F8-C995-54111BDC5CC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7C5238C-9AB3-0365-4E96-D60FD0AA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3E21A8B-034A-712B-E1F6-B60B458AEE0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407C604-99B2-D671-6DBB-30D31E83F8D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07A163-2F21-7C66-7EDD-DDC321E291D6}"/>
              </a:ext>
            </a:extLst>
          </p:cNvPr>
          <p:cNvSpPr/>
          <p:nvPr/>
        </p:nvSpPr>
        <p:spPr>
          <a:xfrm>
            <a:off x="952500" y="4285904"/>
            <a:ext cx="2369922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shown you how to format date time,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"%t"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specifier, in a formatted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java.time.format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gives you a lot more options, as well as support for localization, which I'll be covering a little bit later in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support dates and time in defined styles, called Full, Long, Medium and Short, and I'll show you these in a couple of examples, shortly.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197889-7420-FAAC-5BBA-E7F9313539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5227" r="3904" b="5523"/>
          <a:stretch/>
        </p:blipFill>
        <p:spPr>
          <a:xfrm>
            <a:off x="25170141" y="5724899"/>
            <a:ext cx="10565027" cy="91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65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9C50-0443-3D24-EA72-C6FCFE23B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A12ABF6-9B9D-E916-425B-06ADD9276E92}"/>
              </a:ext>
            </a:extLst>
          </p:cNvPr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63FA56A-B305-E53F-C4E9-514F68157B5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846254A-7621-734B-9691-91B1F6DA0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8FE6597-7B2A-7580-42FC-CB1EA4B53B0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36AA190-9ED6-DB07-829B-472DE120FF8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7F69D-8BA8-D523-5B68-61207FBEA567}"/>
              </a:ext>
            </a:extLst>
          </p:cNvPr>
          <p:cNvSpPr/>
          <p:nvPr/>
        </p:nvSpPr>
        <p:spPr>
          <a:xfrm>
            <a:off x="952500" y="2554877"/>
            <a:ext cx="17718559" cy="153764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 most common classes for Date and Time, when you don't need to include time zone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implement both the Temporal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interfaces, and the methods on those interfaces, as I'm showing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include the get and range methods from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TemporalAccessor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C1D04E3-0F61-9510-F16C-2CC950CFD6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1494" r="1762" b="843"/>
          <a:stretch/>
        </p:blipFill>
        <p:spPr>
          <a:xfrm>
            <a:off x="19325394" y="2905435"/>
            <a:ext cx="16409774" cy="14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238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6531-4976-049A-0466-6C0C141BE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ADFDBCF-6658-FA32-C32C-3D26C7418ECA}"/>
              </a:ext>
            </a:extLst>
          </p:cNvPr>
          <p:cNvSpPr/>
          <p:nvPr/>
        </p:nvSpPr>
        <p:spPr>
          <a:xfrm>
            <a:off x="952498" y="459786"/>
            <a:ext cx="265088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LocalDate,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LocalTime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3139E9E-C420-A9A6-DC90-335BD3FDEEE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DAFF42B-38D0-681B-A04A-DEFF91E7F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410E75A-55C4-1690-AC74-73082A33507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22F2AB6-0D99-5C5D-010B-F3A5DEC27F1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6298D-F91A-478F-B89A-9A12766DEA99}"/>
              </a:ext>
            </a:extLst>
          </p:cNvPr>
          <p:cNvSpPr/>
          <p:nvPr/>
        </p:nvSpPr>
        <p:spPr>
          <a:xfrm>
            <a:off x="952500" y="2554877"/>
            <a:ext cx="17718559" cy="153764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Temporal, there are methods to add or subtract units of time from your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plus and minus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 values can be directly set on a returned copy, using the with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showing methods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in general, are methods available in some form, on any of the temporal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have prefixes such as: at, get, and is.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637870-8125-E081-E6DD-3D0766460F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1494" r="1762" b="843"/>
          <a:stretch/>
        </p:blipFill>
        <p:spPr>
          <a:xfrm>
            <a:off x="19325394" y="2905435"/>
            <a:ext cx="16409774" cy="1476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131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4803-EE2E-AEB7-D767-058B2D67B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463158B-3960-C7DC-79C6-008AEDFA3176}"/>
              </a:ext>
            </a:extLst>
          </p:cNvPr>
          <p:cNvSpPr/>
          <p:nvPr/>
        </p:nvSpPr>
        <p:spPr>
          <a:xfrm>
            <a:off x="952498" y="459786"/>
            <a:ext cx="316192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instances of Temporal Implementations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EA409C5-FB2F-243A-323B-A2AEB70ADBE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B660FA3-7344-1C07-4941-5A20D79E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1C11F56-C657-5454-70CC-58A28AFC2FE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058465C-B6B6-6B33-275F-20471117CF1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F35B7-1445-88AA-8B76-087846FAE6C1}"/>
              </a:ext>
            </a:extLst>
          </p:cNvPr>
          <p:cNvSpPr/>
          <p:nvPr/>
        </p:nvSpPr>
        <p:spPr>
          <a:xfrm>
            <a:off x="952499" y="2554876"/>
            <a:ext cx="25256182" cy="1547363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several static methods, which return a new instance of a temporal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now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that gives you a representation of the current moment, for the class you specify.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instances, using any of the several overloaded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versions that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 for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factory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can use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parse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with a character sequence, usually a String, that's formatted in a predetermined way, or you can pass in a defined format.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methods shown on this slide are purposely shown without too much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similarly named methods on any of the temporal implementations, with varying parameters and return types.</a:t>
            </a:r>
          </a:p>
        </p:txBody>
      </p:sp>
      <p:pic>
        <p:nvPicPr>
          <p:cNvPr id="3" name="Picture 2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C4CEB5CA-3A9D-B6E6-FD5E-6F018D605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195" y="8427322"/>
            <a:ext cx="9604974" cy="338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6007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B92A-D89F-927C-47CD-2055405B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EB85DEC-FDDA-8EF1-A5C5-B4347BA3B6BF}"/>
              </a:ext>
            </a:extLst>
          </p:cNvPr>
          <p:cNvSpPr/>
          <p:nvPr/>
        </p:nvSpPr>
        <p:spPr>
          <a:xfrm>
            <a:off x="952498" y="459786"/>
            <a:ext cx="228091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 Instances Are Immutable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59C5CB8-80B3-57A4-89CA-96168B9A6D1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A37AFD3-4125-A93F-2D69-C7E705EA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E1C1AC5-623F-69CF-C2E0-234A29D3D51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EB43EDC-5301-D123-D8BE-F730FB566E4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Overview: Date &amp; Time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C38B3-56AD-A6BD-155B-80F2A701EBD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temporal instances of classes,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are immutable and thread safe.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new instance is returned from methods that write to a temporal instance, such as the plus or minus methods,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need to assign the result of these methods to a variable.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original instance won't be modified.</a:t>
            </a:r>
          </a:p>
        </p:txBody>
      </p:sp>
    </p:spTree>
    <p:extLst>
      <p:ext uri="{BB962C8B-B14F-4D97-AF65-F5344CB8AC3E}">
        <p14:creationId xmlns:p14="http://schemas.microsoft.com/office/powerpoint/2010/main" val="41532187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1275</Words>
  <Application>Microsoft Office PowerPoint</Application>
  <PresentationFormat>Custom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2024-11-26T02:35:41Z</dcterms:modified>
</cp:coreProperties>
</file>