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BE111-EC05-945C-78F9-030216D8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C6221-700C-45C9-5C74-514076E49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115D6-37D1-28E1-6C18-08E0501CE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F1D3-A8BA-B2A6-034F-91A960A2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F33202-1AF9-56C3-15A4-E42775D28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B415-D617-57B3-7002-F92FFE974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0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56CC2-4385-B9C9-1DEA-64F421143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DF0F764-8C5A-816A-5929-79179108415A}"/>
              </a:ext>
            </a:extLst>
          </p:cNvPr>
          <p:cNvSpPr/>
          <p:nvPr/>
        </p:nvSpPr>
        <p:spPr>
          <a:xfrm>
            <a:off x="952498" y="459786"/>
            <a:ext cx="221679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Address Validator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23539B50-D36F-8957-96AA-99DFBEF3934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984AE12-0B05-2B56-9AF8-7A845131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72C42A5-1F9C-530C-F93E-FF5F05766E4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7FE1FBF-7802-1BC7-6CFD-5EAA42B666C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DE937D-CA91-067B-5C44-9D02C5EBB9D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your goal is to write a program that uses regular expressions to validate email addresses, based on the predefined set of rules below.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email address should be formatted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username@domain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username part of the email address can contain alphanumeric characters, so lowercase a to z, upper case A to Z, digits 0 to 9, dots or periods, underscores, and hyphens or dashes (-).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domain part of the email address can contain alphanumeric characters and digits, as well as periods or dashes, such as xyz.com, or abc-xyz.org, but could also be xyz.edu.uk for example.</a:t>
            </a:r>
          </a:p>
        </p:txBody>
      </p:sp>
    </p:spTree>
    <p:extLst>
      <p:ext uri="{BB962C8B-B14F-4D97-AF65-F5344CB8AC3E}">
        <p14:creationId xmlns:p14="http://schemas.microsoft.com/office/powerpoint/2010/main" val="29818590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0DE07-2792-13D3-DDF9-6B6EDA28E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E2667F2-2A85-BDF3-1AA1-8F24E48B89FE}"/>
              </a:ext>
            </a:extLst>
          </p:cNvPr>
          <p:cNvSpPr/>
          <p:nvPr/>
        </p:nvSpPr>
        <p:spPr>
          <a:xfrm>
            <a:off x="952498" y="459786"/>
            <a:ext cx="221679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Email Address Validator Challenge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6661EFD-1D1A-443C-FFB4-35B13356F77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1718EDC-96C0-4A4D-022E-A211784FB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3457495-473D-5C12-C039-9A88964C7D69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B3618AE-FADE-567F-EA6B-DC42CEF1C20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5C47E-99B7-7F63-8021-C6F4C94E05CB}"/>
              </a:ext>
            </a:extLst>
          </p:cNvPr>
          <p:cNvSpPr/>
          <p:nvPr/>
        </p:nvSpPr>
        <p:spPr>
          <a:xfrm>
            <a:off x="952501" y="2401616"/>
            <a:ext cx="34782670" cy="807265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program should: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regular expressions and the 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Pattern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to compile the pattern.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Matcher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to match the entered email address against the compiled pattern.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valid email addresses, display the username and the domain name, using one of the group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examples shown here, or ones of your own invention, to test your code.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776E73-3D88-9380-FD43-6A08A37F9ECB}"/>
              </a:ext>
            </a:extLst>
          </p:cNvPr>
          <p:cNvGraphicFramePr>
            <a:graphicFrameLocks noGrp="1"/>
          </p:cNvGraphicFramePr>
          <p:nvPr/>
        </p:nvGraphicFramePr>
        <p:xfrm>
          <a:off x="11421036" y="10753483"/>
          <a:ext cx="13733928" cy="705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55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635137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985686"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Valid Examples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Invalid Examples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john.boy@valid.com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john.boy@invalid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582944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jane.doe-smith@valid.co.uk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bob!@</a:t>
                      </a: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invalid.com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36356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jane_Doe1976@valid.co.uk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elaineinvalid1983@.com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429394"/>
                  </a:ext>
                </a:extLst>
              </a:tr>
              <a:tr h="101695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bob-1964@valid.net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david@invalid</a:t>
                      </a: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..com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25274"/>
                  </a:ext>
                </a:extLst>
              </a:tr>
              <a:tr h="1072343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elaine@valid-test.com.au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29139"/>
                  </a:ext>
                </a:extLst>
              </a:tr>
              <a:tr h="925778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000" u="none" strike="noStrike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david@valid.io</a:t>
                      </a: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40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9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24439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275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2024-12-10T06:21:47Z</dcterms:modified>
</cp:coreProperties>
</file>