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48B6-B490-B352-7D34-1EB9CFB65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A0C73-8EC4-522E-DD8E-C71DF7143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E0862-8EF7-EAC4-BCCD-ED82C267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7F06-E1EF-FFAD-93AF-DCD117AA5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9D5F63-DFC5-1ED2-1F93-66989F2D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54518-856B-4BD2-7CCC-E87C79F9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4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D86F-FA74-CD18-9A3C-08AC6E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89D5A-8682-973C-5365-F05F2392E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ED4AA-909B-7E3B-5AAF-3815A56B5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9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CC0C2-1E2D-1E31-C8D1-A92584769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A59D7-EAC3-C5F2-DE79-C5D7549B6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FF63E-1409-3F6D-6FA6-EB891B489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1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166C-68BC-A362-4AE3-2D5E37EA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B342-60B9-224A-6D6F-2EDCB0A57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CC7AB-CAE3-C7CB-480F-8C7921F5F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8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12A9E-CD45-EE98-B257-8CB5F087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7CC0D11-64E0-B499-5626-01AD2D4053B4}"/>
              </a:ext>
            </a:extLst>
          </p:cNvPr>
          <p:cNvSpPr/>
          <p:nvPr/>
        </p:nvSpPr>
        <p:spPr>
          <a:xfrm>
            <a:off x="952498" y="459786"/>
            <a:ext cx="3442128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it mean to Compile a Regular Expression?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E02A09C-0B96-A6B6-6BB1-B177AA50AEA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81AE67E-F239-9A39-F1EB-D36805327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CCEB520-5E80-E9A1-1BC6-C0092F5D55A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614AD1A-2A5D-A402-7753-35017330C08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832B27-7343-22F4-ACBE-CD36339973AB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 containing the expression is passed to the compile method of a Pattern class, which returns a Pattern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string, the regular expression,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compiled into a Pattern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Java's regular expression processor.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compilation process consists of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Checking the string for syntactical correctness.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Building an internal representation consisting of a decision tree made up of nodes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decision points, derived from the various parts of the regular expression.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Optimizing the pattern, by simplifying the expression and eliminating redundancies. This process increases the efficiency of matching the expression to character sequences.</a:t>
            </a:r>
          </a:p>
        </p:txBody>
      </p:sp>
    </p:spTree>
    <p:extLst>
      <p:ext uri="{BB962C8B-B14F-4D97-AF65-F5344CB8AC3E}">
        <p14:creationId xmlns:p14="http://schemas.microsoft.com/office/powerpoint/2010/main" val="42846455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058F2-CAFA-B23F-B76A-CC52BC5E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0FAF203-0A9E-7607-DB1C-76C94C479CDE}"/>
              </a:ext>
            </a:extLst>
          </p:cNvPr>
          <p:cNvSpPr/>
          <p:nvPr/>
        </p:nvSpPr>
        <p:spPr>
          <a:xfrm>
            <a:off x="952498" y="459786"/>
            <a:ext cx="227257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Advantages of the Pattern Instance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CE75FCC-247F-F7B5-562D-909D4FAF6A0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2E4A6C4-F348-9498-AF29-19DAA920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A457482-B0C3-7E4F-2376-F96718A094D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8C6B419-304D-98F5-34C9-0CE7E572A33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611D6-FE4E-99A8-C99D-0637E160F89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compiling regular expressions into Pattern objects, you benefit from improved performance and code efficiency, on subsequent matching.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compiled pattern can be reused across multiple matching operations, saving computational resources, and reducing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275691891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5E7F9-1DE7-7B04-7E79-83ABEA5E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906C7DF-FF47-8032-32A3-F9C54FC6F354}"/>
              </a:ext>
            </a:extLst>
          </p:cNvPr>
          <p:cNvSpPr/>
          <p:nvPr/>
        </p:nvSpPr>
        <p:spPr>
          <a:xfrm>
            <a:off x="952498" y="459786"/>
            <a:ext cx="16725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class advantages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376D687-9FED-C3D7-0EDD-45319D87B37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0DC70E3-930B-2B9E-2D31-F9918E590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F88B8B7-E200-48A4-32D7-F50BA7E6AFC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6A815FC-07EE-7B89-FD8D-C2E9FCB8C240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F4FD62-1821-321C-E249-D55CC1965B7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matching on the entire input, Matcher offers two other operations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partial matching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are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lookingAt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overloaded versions of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find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supports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capturing groups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granting access to the text within the group, which I haven't yet covered, but which I will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can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multiple match operations on different String inputs, meaning the pattern doesn't have to be recompiled.</a:t>
            </a:r>
          </a:p>
        </p:txBody>
      </p:sp>
    </p:spTree>
    <p:extLst>
      <p:ext uri="{BB962C8B-B14F-4D97-AF65-F5344CB8AC3E}">
        <p14:creationId xmlns:p14="http://schemas.microsoft.com/office/powerpoint/2010/main" val="404082950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91D5-EC30-2D0E-727E-CE52EF36C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AD0CF8E-D594-9255-6356-BEB236999FD6}"/>
              </a:ext>
            </a:extLst>
          </p:cNvPr>
          <p:cNvSpPr/>
          <p:nvPr/>
        </p:nvSpPr>
        <p:spPr>
          <a:xfrm>
            <a:off x="952498" y="459786"/>
            <a:ext cx="1858521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class disadvantages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3C938B7-7FFC-6A1B-002B-2C6660D952F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014FED3-2A06-7361-26F2-126681C8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3D4A416-1577-6DC3-B0AA-CAFCC3F1B2F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52FEE41-6509-077A-4E7F-A06AB7260091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16D1D-DD06-C8B2-3BD3-ED323A126ED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instance of a Matcher class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state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changes as operations are performed on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Matcher class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thread safe.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means state may need to be reset, before a new String is evaluated.</a:t>
            </a:r>
          </a:p>
        </p:txBody>
      </p:sp>
    </p:spTree>
    <p:extLst>
      <p:ext uri="{BB962C8B-B14F-4D97-AF65-F5344CB8AC3E}">
        <p14:creationId xmlns:p14="http://schemas.microsoft.com/office/powerpoint/2010/main" val="36871993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CDC78-906C-FC2C-27BB-879D2F3E6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EBE19089-0DEC-AAAE-E725-17C9583A2E9E}"/>
              </a:ext>
            </a:extLst>
          </p:cNvPr>
          <p:cNvSpPr/>
          <p:nvPr/>
        </p:nvSpPr>
        <p:spPr>
          <a:xfrm>
            <a:off x="952498" y="459786"/>
            <a:ext cx="274610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Greedy and Reluctant Regular Expressions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966FC2B-EAA0-ECD2-9CFD-7E4B69D29BC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2E3165AD-4C73-6FC9-9F86-F44EC893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547C4FC-8162-6F43-D602-A4A35B64560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97A770A-7E32-5DED-14D6-75FDAC574DAB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Pattern and Matcher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F51B53-841C-5CBC-2B57-D72CC22C379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Greedy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 match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 as possible.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expression .*, which is a greedy expression, matches any number of characters, including the empty string.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Reluctant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expressions, on the other hand, match as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few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 as possible from the input text.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regular expression .*? matches any number of characters, but stops at the earliest successful point, where the overall pattern is matched.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default type of regular expression is greedy.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? to be a quantifier modifier, making the regular expression reluctant.</a:t>
            </a:r>
          </a:p>
        </p:txBody>
      </p:sp>
    </p:spTree>
    <p:extLst>
      <p:ext uri="{BB962C8B-B14F-4D97-AF65-F5344CB8AC3E}">
        <p14:creationId xmlns:p14="http://schemas.microsoft.com/office/powerpoint/2010/main" val="424695410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435</Words>
  <Application>Microsoft Office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2024-12-06T05:30:44Z</dcterms:modified>
</cp:coreProperties>
</file>