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78" r:id="rId2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D95295C-F6E1-D5F4-A695-A32D4B7B5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947" y="2554877"/>
            <a:ext cx="19136106" cy="12725590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1425710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Bills Burger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OOP Master Challenge Exercise,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I'll want to build out the Burger class, which we are saying, extends the Item class.</a:t>
            </a:r>
          </a:p>
        </p:txBody>
      </p:sp>
    </p:spTree>
    <p:extLst>
      <p:ext uri="{BB962C8B-B14F-4D97-AF65-F5344CB8AC3E}">
        <p14:creationId xmlns:p14="http://schemas.microsoft.com/office/powerpoint/2010/main" val="12811556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32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Helvetica Light</vt:lpstr>
      <vt:lpstr>Helvetica Neue</vt:lpstr>
      <vt:lpstr>Open Sans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164</cp:revision>
  <dcterms:modified xsi:type="dcterms:W3CDTF">2024-06-20T07:19:19Z</dcterms:modified>
</cp:coreProperties>
</file>