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0" r:id="rId2"/>
    <p:sldId id="281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ABD13-D71D-D3B2-71B1-5DA529FC5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5739B9-2E6C-2039-7A0B-D9604F9953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314008-C618-4397-69C0-AF06BA3F8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49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774F5-E4EB-9DF5-E256-01340884C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494928-0667-4427-B649-03A3CB2A01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F67167-55B5-8F6F-95A3-9DE814FE64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42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2B23F-90C2-9AAC-48E8-71F232092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>
            <a:extLst>
              <a:ext uri="{FF2B5EF4-FFF2-40B4-BE49-F238E27FC236}">
                <a16:creationId xmlns:a16="http://schemas.microsoft.com/office/drawing/2014/main" id="{2DDCF56E-9DDE-9F8E-6E09-62917DB44172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4A889602-EBEA-EB7F-A2A8-31C129921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E2123363-EE92-9B03-7B9A-07DED085574E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1D4BD439-245C-80E3-7FAC-9658EF3923B3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Challenge: Terminal Operations,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457EE7-7A2D-C169-B7AB-B427BC9B1FA2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 a new class called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MainChallenge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with a main method that does the following: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Copy the two courses,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jmc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pymc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from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MainCollect's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main method, passing both an additional argument for the lecture count. 50 for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pymc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100 for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jmc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a third course, titled "Creating Games in Java".   You don't have to pass a lecture count for this one.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Stream.generate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Stream.iterate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to generate 5000 random students and create a list of these.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getPercentComplete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to calculate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average percentage completed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all students for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just the Java Masterclass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using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terminal operation.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D5310379-4491-0508-3E09-9982C54C0794}"/>
              </a:ext>
            </a:extLst>
          </p:cNvPr>
          <p:cNvSpPr/>
          <p:nvPr/>
        </p:nvSpPr>
        <p:spPr>
          <a:xfrm>
            <a:off x="952498" y="459786"/>
            <a:ext cx="34906992" cy="16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Challenge, Use terminal operations to select specific students</a:t>
            </a:r>
          </a:p>
        </p:txBody>
      </p:sp>
    </p:spTree>
    <p:extLst>
      <p:ext uri="{BB962C8B-B14F-4D97-AF65-F5344CB8AC3E}">
        <p14:creationId xmlns:p14="http://schemas.microsoft.com/office/powerpoint/2010/main" val="178756476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79BFA-C763-4C70-3FF1-79878B483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>
            <a:extLst>
              <a:ext uri="{FF2B5EF4-FFF2-40B4-BE49-F238E27FC236}">
                <a16:creationId xmlns:a16="http://schemas.microsoft.com/office/drawing/2014/main" id="{5818C620-22A8-5DA5-0FC7-22BA2AE69BCE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B471DDE0-8D54-089A-941D-50FB6150C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1E11E545-8A35-6AF3-EF17-E6F24C312DED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ABDFACAA-389C-9ED8-E946-407BB1F80692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Challenge: Terminal Operations,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1D9D0C-19F8-E18E-6CAD-0DA60BA8A04D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 this result, multiplying it by 1.25, to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group of students (either as a list, or a set).  These would be the students who've completed more than three quarters of that average percentage.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Sort by the longest enrolled students who are still active, because you're going to offer your new course to 10 of these students, for a trial run.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Add the new course to these ten students. 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one change to the Student's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getRandomStudent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using a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minimum lecture of 30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</p:txBody>
      </p:sp>
      <p:sp>
        <p:nvSpPr>
          <p:cNvPr id="2" name="Shape 126">
            <a:extLst>
              <a:ext uri="{FF2B5EF4-FFF2-40B4-BE49-F238E27FC236}">
                <a16:creationId xmlns:a16="http://schemas.microsoft.com/office/drawing/2014/main" id="{8DF225A8-8740-127D-CACB-40C2DEAE800A}"/>
              </a:ext>
            </a:extLst>
          </p:cNvPr>
          <p:cNvSpPr/>
          <p:nvPr/>
        </p:nvSpPr>
        <p:spPr>
          <a:xfrm>
            <a:off x="952498" y="459786"/>
            <a:ext cx="34906992" cy="16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Challenge, Use terminal operations to select specific students</a:t>
            </a:r>
          </a:p>
        </p:txBody>
      </p:sp>
    </p:spTree>
    <p:extLst>
      <p:ext uri="{BB962C8B-B14F-4D97-AF65-F5344CB8AC3E}">
        <p14:creationId xmlns:p14="http://schemas.microsoft.com/office/powerpoint/2010/main" val="1833023985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254</Words>
  <Application>Microsoft Office PowerPoint</Application>
  <PresentationFormat>Custom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2024-11-04T02:41:02Z</dcterms:modified>
</cp:coreProperties>
</file>