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78" r:id="rId2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0FBEB-6E39-6A77-4669-521D89104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210F3E-1550-841C-47C0-32ECB6536D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2A03A3-1719-CA02-469A-AB0BD8B6C9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703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CBB24-115C-B6C2-541E-7643ADB7E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D01863E2-A201-0915-B8F3-CAF7ACCD3A83}"/>
              </a:ext>
            </a:extLst>
          </p:cNvPr>
          <p:cNvSpPr/>
          <p:nvPr/>
        </p:nvSpPr>
        <p:spPr>
          <a:xfrm>
            <a:off x="952498" y="459786"/>
            <a:ext cx="831157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import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B034CC0F-F0CE-1B97-D470-C97C559FDD89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149013A8-95E7-C320-6575-5A47EF0BB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255B0222-EC82-4B80-3F09-7DADCC025AD9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B5F8A975-A011-2FBF-2CB9-4EA51D58E8F5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Streams to Maps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01881-6F32-D04B-046E-53A1C7619A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static import statement is a similar idea.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lets you import one or more static members of a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can use the static import statement, specifying the Collectors class, with a wild card to import all static members.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E274519-E569-EF84-A70F-EF4FC3AFA84E}"/>
              </a:ext>
            </a:extLst>
          </p:cNvPr>
          <p:cNvGraphicFramePr>
            <a:graphicFrameLocks noGrp="1"/>
          </p:cNvGraphicFramePr>
          <p:nvPr/>
        </p:nvGraphicFramePr>
        <p:xfrm>
          <a:off x="952498" y="10813708"/>
          <a:ext cx="34782670" cy="1308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82670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</a:tblGrid>
              <a:tr h="1308050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import static </a:t>
                      </a: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java.util.stream.Collectors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.*;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6873206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63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165</cp:revision>
  <dcterms:modified xsi:type="dcterms:W3CDTF">2024-11-04T05:45:45Z</dcterms:modified>
</cp:coreProperties>
</file>