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2" r:id="rId2"/>
    <p:sldId id="283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26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89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728726"/>
            <a:ext cx="33865040" cy="169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Unmodifiable Collections are NOT immutable collections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Immutable, Unmodifiable Collections and Views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very important to understand that unmodifiable collections are NOT immutable collections.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become immutable collections only if the elements in the collections themselves are fully immutable.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They are collections with limited functionality that can help us minimize mutability.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can't remove, add or clear elements from an immutable collection.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also can't replace or sort elements.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Mutator methods will throw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UnsupportedOperationException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can't create this type of collection with nulls.</a:t>
            </a:r>
          </a:p>
        </p:txBody>
      </p:sp>
    </p:spTree>
    <p:extLst>
      <p:ext uri="{BB962C8B-B14F-4D97-AF65-F5344CB8AC3E}">
        <p14:creationId xmlns:p14="http://schemas.microsoft.com/office/powerpoint/2010/main" val="263700900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648044"/>
            <a:ext cx="35437586" cy="169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Unmodifiable Collections vs. Unmodifiable Collection Views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Immutable, Unmodifiable Collections and Views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655D163-4BFC-68C7-D2D0-0CAA62BC7FB8}"/>
              </a:ext>
            </a:extLst>
          </p:cNvPr>
          <p:cNvGraphicFramePr>
            <a:graphicFrameLocks noGrp="1"/>
          </p:cNvGraphicFramePr>
          <p:nvPr/>
        </p:nvGraphicFramePr>
        <p:xfrm>
          <a:off x="12848273" y="3452211"/>
          <a:ext cx="22886895" cy="13669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8799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9575978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10892118">
                  <a:extLst>
                    <a:ext uri="{9D8B030D-6E8A-4147-A177-3AD203B41FA5}">
                      <a16:colId xmlns:a16="http://schemas.microsoft.com/office/drawing/2014/main" val="159082031"/>
                    </a:ext>
                  </a:extLst>
                </a:gridCol>
              </a:tblGrid>
              <a:tr h="1152258">
                <a:tc>
                  <a:txBody>
                    <a:bodyPr/>
                    <a:lstStyle/>
                    <a:p>
                      <a:pPr marL="180000" algn="l"/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Unmodifiable Copy of Collection</a:t>
                      </a:r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PH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Unmodifiable View of Collection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258183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List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List.copyOf</a:t>
                      </a: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List.of</a:t>
                      </a: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Collections.unmodifiableList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408790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Set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Set.copyOf</a:t>
                      </a: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Set.of</a:t>
                      </a: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Collections.unmodifiableSet</a:t>
                      </a: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Collections.unmodifiableNavigableSet</a:t>
                      </a: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Collections.unmodifiableSortedSet</a:t>
                      </a: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146657"/>
                  </a:ext>
                </a:extLst>
              </a:tr>
              <a:tr h="5847578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Map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Map.copyOf</a:t>
                      </a: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Map.entry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(K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V v)</a:t>
                      </a: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Map.of</a:t>
                      </a: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Map.ofEntries</a:t>
                      </a: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Collections.unmodifiableMap</a:t>
                      </a: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Collections.unmodifiableNavigableMap</a:t>
                      </a: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Collections. </a:t>
                      </a:r>
                      <a:r>
                        <a:rPr lang="en-US" sz="4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unmodifiableSortedMap</a:t>
                      </a:r>
                      <a:endParaRPr lang="en-US" sz="4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95469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AF144F7-5340-68F9-8934-B4E41E8B327C}"/>
              </a:ext>
            </a:extLst>
          </p:cNvPr>
          <p:cNvSpPr/>
          <p:nvPr/>
        </p:nvSpPr>
        <p:spPr>
          <a:xfrm>
            <a:off x="952501" y="3452211"/>
            <a:ext cx="11338111" cy="14479093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three primary Collection interfaces, List, Set or Map, have methods to get an unmodifiable copy on the specific interface, related to the collection type, as shown.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addition,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java.util.Collections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offers methods to get unmodifiable views as shown.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methods allow us to get closer to the ideal of immutability, if it's needed.</a:t>
            </a:r>
          </a:p>
        </p:txBody>
      </p:sp>
    </p:spTree>
    <p:extLst>
      <p:ext uri="{BB962C8B-B14F-4D97-AF65-F5344CB8AC3E}">
        <p14:creationId xmlns:p14="http://schemas.microsoft.com/office/powerpoint/2010/main" val="409762140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244</Words>
  <Application>Microsoft Office PowerPoint</Application>
  <PresentationFormat>Custom</PresentationFormat>
  <Paragraphs>45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2024-09-19T05:50:22Z</dcterms:modified>
</cp:coreProperties>
</file>