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nva Sans Bold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7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1B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508" y="227032"/>
            <a:ext cx="17758984" cy="9832936"/>
          </a:xfrm>
          <a:custGeom>
            <a:avLst/>
            <a:gdLst/>
            <a:ahLst/>
            <a:cxnLst/>
            <a:rect l="l" t="t" r="r" b="b"/>
            <a:pathLst>
              <a:path w="17758984" h="9832936">
                <a:moveTo>
                  <a:pt x="0" y="0"/>
                </a:moveTo>
                <a:lnTo>
                  <a:pt x="17758984" y="0"/>
                </a:lnTo>
                <a:lnTo>
                  <a:pt x="17758984" y="9832936"/>
                </a:lnTo>
                <a:lnTo>
                  <a:pt x="0" y="983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</a:blip>
            <a:stretch>
              <a:fillRect l="-8876" t="-20175" b="-2017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57198" y="2337798"/>
            <a:ext cx="16773604" cy="5741516"/>
            <a:chOff x="0" y="0"/>
            <a:chExt cx="52563188" cy="17992100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52418409" cy="17847321"/>
            </a:xfrm>
            <a:custGeom>
              <a:avLst/>
              <a:gdLst/>
              <a:ahLst/>
              <a:cxnLst/>
              <a:rect l="l" t="t" r="r" b="b"/>
              <a:pathLst>
                <a:path w="52418409" h="17847321">
                  <a:moveTo>
                    <a:pt x="0" y="0"/>
                  </a:moveTo>
                  <a:lnTo>
                    <a:pt x="52418409" y="0"/>
                  </a:lnTo>
                  <a:lnTo>
                    <a:pt x="52418409" y="17847321"/>
                  </a:lnTo>
                  <a:lnTo>
                    <a:pt x="0" y="17847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2563185" cy="17992100"/>
            </a:xfrm>
            <a:custGeom>
              <a:avLst/>
              <a:gdLst/>
              <a:ahLst/>
              <a:cxnLst/>
              <a:rect l="l" t="t" r="r" b="b"/>
              <a:pathLst>
                <a:path w="52563185" h="17992100">
                  <a:moveTo>
                    <a:pt x="52418407" y="17847320"/>
                  </a:moveTo>
                  <a:lnTo>
                    <a:pt x="52563185" y="17847320"/>
                  </a:lnTo>
                  <a:lnTo>
                    <a:pt x="52563185" y="17992100"/>
                  </a:lnTo>
                  <a:lnTo>
                    <a:pt x="52418407" y="17992100"/>
                  </a:lnTo>
                  <a:lnTo>
                    <a:pt x="52418407" y="178473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7847320"/>
                  </a:lnTo>
                  <a:lnTo>
                    <a:pt x="0" y="17847320"/>
                  </a:lnTo>
                  <a:lnTo>
                    <a:pt x="0" y="144780"/>
                  </a:lnTo>
                  <a:close/>
                  <a:moveTo>
                    <a:pt x="0" y="17847320"/>
                  </a:moveTo>
                  <a:lnTo>
                    <a:pt x="144780" y="17847320"/>
                  </a:lnTo>
                  <a:lnTo>
                    <a:pt x="144780" y="17992100"/>
                  </a:lnTo>
                  <a:lnTo>
                    <a:pt x="0" y="17992100"/>
                  </a:lnTo>
                  <a:lnTo>
                    <a:pt x="0" y="17847320"/>
                  </a:lnTo>
                  <a:close/>
                  <a:moveTo>
                    <a:pt x="52418407" y="144780"/>
                  </a:moveTo>
                  <a:lnTo>
                    <a:pt x="52563185" y="144780"/>
                  </a:lnTo>
                  <a:lnTo>
                    <a:pt x="52563185" y="17847320"/>
                  </a:lnTo>
                  <a:lnTo>
                    <a:pt x="52418407" y="17847320"/>
                  </a:lnTo>
                  <a:lnTo>
                    <a:pt x="52418407" y="144780"/>
                  </a:lnTo>
                  <a:close/>
                  <a:moveTo>
                    <a:pt x="144780" y="17847320"/>
                  </a:moveTo>
                  <a:lnTo>
                    <a:pt x="52418407" y="17847320"/>
                  </a:lnTo>
                  <a:lnTo>
                    <a:pt x="52418407" y="17992100"/>
                  </a:lnTo>
                  <a:lnTo>
                    <a:pt x="144780" y="17992100"/>
                  </a:lnTo>
                  <a:lnTo>
                    <a:pt x="144780" y="17847320"/>
                  </a:lnTo>
                  <a:close/>
                  <a:moveTo>
                    <a:pt x="52418407" y="0"/>
                  </a:moveTo>
                  <a:lnTo>
                    <a:pt x="52563185" y="0"/>
                  </a:lnTo>
                  <a:lnTo>
                    <a:pt x="52563185" y="144780"/>
                  </a:lnTo>
                  <a:lnTo>
                    <a:pt x="52418407" y="144780"/>
                  </a:lnTo>
                  <a:lnTo>
                    <a:pt x="5241840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418407" y="0"/>
                  </a:lnTo>
                  <a:lnTo>
                    <a:pt x="5241840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388966"/>
            <a:ext cx="12378789" cy="1356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29"/>
              </a:lnSpc>
            </a:pPr>
            <a:r>
              <a:rPr lang="en-US" sz="7949" b="1" dirty="0">
                <a:solidFill>
                  <a:schemeClr val="accent6">
                    <a:lumMod val="50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PIZZA SALES ANALYSIS</a:t>
            </a:r>
          </a:p>
        </p:txBody>
      </p:sp>
      <p:sp>
        <p:nvSpPr>
          <p:cNvPr id="7" name="Freeform 7"/>
          <p:cNvSpPr/>
          <p:nvPr/>
        </p:nvSpPr>
        <p:spPr>
          <a:xfrm>
            <a:off x="13045605" y="2952226"/>
            <a:ext cx="4213695" cy="4512659"/>
          </a:xfrm>
          <a:custGeom>
            <a:avLst/>
            <a:gdLst/>
            <a:ahLst/>
            <a:cxnLst/>
            <a:rect l="l" t="t" r="r" b="b"/>
            <a:pathLst>
              <a:path w="4213695" h="4512659">
                <a:moveTo>
                  <a:pt x="0" y="0"/>
                </a:moveTo>
                <a:lnTo>
                  <a:pt x="4213695" y="0"/>
                </a:lnTo>
                <a:lnTo>
                  <a:pt x="4213695" y="4512659"/>
                </a:lnTo>
                <a:lnTo>
                  <a:pt x="0" y="45126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4837294" y="1513688"/>
            <a:ext cx="2934135" cy="2453670"/>
          </a:xfrm>
          <a:custGeom>
            <a:avLst/>
            <a:gdLst/>
            <a:ahLst/>
            <a:cxnLst/>
            <a:rect l="l" t="t" r="r" b="b"/>
            <a:pathLst>
              <a:path w="2934135" h="2453670">
                <a:moveTo>
                  <a:pt x="0" y="0"/>
                </a:moveTo>
                <a:lnTo>
                  <a:pt x="2934135" y="0"/>
                </a:lnTo>
                <a:lnTo>
                  <a:pt x="2934135" y="2453670"/>
                </a:lnTo>
                <a:lnTo>
                  <a:pt x="0" y="2453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6817573"/>
            <a:ext cx="2918657" cy="2440727"/>
          </a:xfrm>
          <a:custGeom>
            <a:avLst/>
            <a:gdLst/>
            <a:ahLst/>
            <a:cxnLst/>
            <a:rect l="l" t="t" r="r" b="b"/>
            <a:pathLst>
              <a:path w="2918657" h="2440727">
                <a:moveTo>
                  <a:pt x="0" y="0"/>
                </a:moveTo>
                <a:lnTo>
                  <a:pt x="2918657" y="0"/>
                </a:lnTo>
                <a:lnTo>
                  <a:pt x="2918657" y="2440727"/>
                </a:lnTo>
                <a:lnTo>
                  <a:pt x="0" y="2440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33872" y="2556792"/>
            <a:ext cx="9220255" cy="3972956"/>
          </a:xfrm>
          <a:custGeom>
            <a:avLst/>
            <a:gdLst/>
            <a:ahLst/>
            <a:cxnLst/>
            <a:rect l="l" t="t" r="r" b="b"/>
            <a:pathLst>
              <a:path w="9220255" h="3972956">
                <a:moveTo>
                  <a:pt x="0" y="0"/>
                </a:moveTo>
                <a:lnTo>
                  <a:pt x="9220256" y="0"/>
                </a:lnTo>
                <a:lnTo>
                  <a:pt x="9220256" y="3972956"/>
                </a:lnTo>
                <a:lnTo>
                  <a:pt x="0" y="397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6368502" y="6919131"/>
            <a:ext cx="5550997" cy="1118806"/>
          </a:xfrm>
          <a:custGeom>
            <a:avLst/>
            <a:gdLst/>
            <a:ahLst/>
            <a:cxnLst/>
            <a:rect l="l" t="t" r="r" b="b"/>
            <a:pathLst>
              <a:path w="5550997" h="1118806">
                <a:moveTo>
                  <a:pt x="0" y="0"/>
                </a:moveTo>
                <a:lnTo>
                  <a:pt x="5550996" y="0"/>
                </a:lnTo>
                <a:lnTo>
                  <a:pt x="5550996" y="1118806"/>
                </a:lnTo>
                <a:lnTo>
                  <a:pt x="0" y="11188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5738" y="516490"/>
            <a:ext cx="17736524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the orders by date and calculate the average number of pizzas ordered per day.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761502" y="6021330"/>
            <a:ext cx="2326851" cy="3492459"/>
          </a:xfrm>
          <a:custGeom>
            <a:avLst/>
            <a:gdLst/>
            <a:ahLst/>
            <a:cxnLst/>
            <a:rect l="l" t="t" r="r" b="b"/>
            <a:pathLst>
              <a:path w="2326851" h="3492459">
                <a:moveTo>
                  <a:pt x="0" y="0"/>
                </a:moveTo>
                <a:lnTo>
                  <a:pt x="2326851" y="0"/>
                </a:lnTo>
                <a:lnTo>
                  <a:pt x="2326851" y="3492459"/>
                </a:lnTo>
                <a:lnTo>
                  <a:pt x="0" y="3492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52325" y="1830967"/>
            <a:ext cx="2206975" cy="3312533"/>
          </a:xfrm>
          <a:custGeom>
            <a:avLst/>
            <a:gdLst/>
            <a:ahLst/>
            <a:cxnLst/>
            <a:rect l="l" t="t" r="r" b="b"/>
            <a:pathLst>
              <a:path w="2206975" h="3312533">
                <a:moveTo>
                  <a:pt x="0" y="0"/>
                </a:moveTo>
                <a:lnTo>
                  <a:pt x="2206975" y="0"/>
                </a:lnTo>
                <a:lnTo>
                  <a:pt x="2206975" y="3312533"/>
                </a:lnTo>
                <a:lnTo>
                  <a:pt x="0" y="3312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291151" y="2497811"/>
            <a:ext cx="7705698" cy="4282435"/>
          </a:xfrm>
          <a:custGeom>
            <a:avLst/>
            <a:gdLst/>
            <a:ahLst/>
            <a:cxnLst/>
            <a:rect l="l" t="t" r="r" b="b"/>
            <a:pathLst>
              <a:path w="7705698" h="4282435">
                <a:moveTo>
                  <a:pt x="0" y="0"/>
                </a:moveTo>
                <a:lnTo>
                  <a:pt x="7705698" y="0"/>
                </a:lnTo>
                <a:lnTo>
                  <a:pt x="7705698" y="4282435"/>
                </a:lnTo>
                <a:lnTo>
                  <a:pt x="0" y="4282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6395812" y="7288660"/>
            <a:ext cx="5000692" cy="1761607"/>
          </a:xfrm>
          <a:custGeom>
            <a:avLst/>
            <a:gdLst/>
            <a:ahLst/>
            <a:cxnLst/>
            <a:rect l="l" t="t" r="r" b="b"/>
            <a:pathLst>
              <a:path w="5000692" h="1761607">
                <a:moveTo>
                  <a:pt x="0" y="0"/>
                </a:moveTo>
                <a:lnTo>
                  <a:pt x="5000692" y="0"/>
                </a:lnTo>
                <a:lnTo>
                  <a:pt x="5000692" y="1761608"/>
                </a:lnTo>
                <a:lnTo>
                  <a:pt x="0" y="17616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5738" y="459846"/>
            <a:ext cx="17736524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 the top 3 most ordered pizza types based on revenue.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75738" y="440013"/>
            <a:ext cx="17736524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percentage contribution of each pizza type to total revenue.</a:t>
            </a:r>
          </a:p>
        </p:txBody>
      </p:sp>
      <p:sp>
        <p:nvSpPr>
          <p:cNvPr id="6" name="Freeform 6"/>
          <p:cNvSpPr/>
          <p:nvPr/>
        </p:nvSpPr>
        <p:spPr>
          <a:xfrm>
            <a:off x="15137963" y="2412103"/>
            <a:ext cx="2490845" cy="2300237"/>
          </a:xfrm>
          <a:custGeom>
            <a:avLst/>
            <a:gdLst/>
            <a:ahLst/>
            <a:cxnLst/>
            <a:rect l="l" t="t" r="r" b="b"/>
            <a:pathLst>
              <a:path w="2490845" h="2300237">
                <a:moveTo>
                  <a:pt x="0" y="0"/>
                </a:moveTo>
                <a:lnTo>
                  <a:pt x="2490845" y="0"/>
                </a:lnTo>
                <a:lnTo>
                  <a:pt x="2490845" y="2300237"/>
                </a:lnTo>
                <a:lnTo>
                  <a:pt x="0" y="2300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46112" y="7381126"/>
            <a:ext cx="2490845" cy="2300237"/>
          </a:xfrm>
          <a:custGeom>
            <a:avLst/>
            <a:gdLst/>
            <a:ahLst/>
            <a:cxnLst/>
            <a:rect l="l" t="t" r="r" b="b"/>
            <a:pathLst>
              <a:path w="2490845" h="2300237">
                <a:moveTo>
                  <a:pt x="0" y="0"/>
                </a:moveTo>
                <a:lnTo>
                  <a:pt x="2490845" y="0"/>
                </a:lnTo>
                <a:lnTo>
                  <a:pt x="2490845" y="2300237"/>
                </a:lnTo>
                <a:lnTo>
                  <a:pt x="0" y="2300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317844" y="2412103"/>
            <a:ext cx="11652312" cy="4357902"/>
          </a:xfrm>
          <a:custGeom>
            <a:avLst/>
            <a:gdLst/>
            <a:ahLst/>
            <a:cxnLst/>
            <a:rect l="l" t="t" r="r" b="b"/>
            <a:pathLst>
              <a:path w="11652312" h="4357902">
                <a:moveTo>
                  <a:pt x="0" y="0"/>
                </a:moveTo>
                <a:lnTo>
                  <a:pt x="11652312" y="0"/>
                </a:lnTo>
                <a:lnTo>
                  <a:pt x="11652312" y="4357902"/>
                </a:lnTo>
                <a:lnTo>
                  <a:pt x="0" y="4357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6700477" y="6989080"/>
            <a:ext cx="4435049" cy="1903163"/>
          </a:xfrm>
          <a:custGeom>
            <a:avLst/>
            <a:gdLst/>
            <a:ahLst/>
            <a:cxnLst/>
            <a:rect l="l" t="t" r="r" b="b"/>
            <a:pathLst>
              <a:path w="4435049" h="1903163">
                <a:moveTo>
                  <a:pt x="0" y="0"/>
                </a:moveTo>
                <a:lnTo>
                  <a:pt x="4435049" y="0"/>
                </a:lnTo>
                <a:lnTo>
                  <a:pt x="4435049" y="1903163"/>
                </a:lnTo>
                <a:lnTo>
                  <a:pt x="0" y="19031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Freeform 5"/>
          <p:cNvSpPr/>
          <p:nvPr/>
        </p:nvSpPr>
        <p:spPr>
          <a:xfrm flipH="1">
            <a:off x="761502" y="6202908"/>
            <a:ext cx="3237891" cy="3055392"/>
          </a:xfrm>
          <a:custGeom>
            <a:avLst/>
            <a:gdLst/>
            <a:ahLst/>
            <a:cxnLst/>
            <a:rect l="l" t="t" r="r" b="b"/>
            <a:pathLst>
              <a:path w="3237891" h="3055392">
                <a:moveTo>
                  <a:pt x="3237892" y="0"/>
                </a:moveTo>
                <a:lnTo>
                  <a:pt x="0" y="0"/>
                </a:lnTo>
                <a:lnTo>
                  <a:pt x="0" y="3055392"/>
                </a:lnTo>
                <a:lnTo>
                  <a:pt x="3237892" y="3055392"/>
                </a:lnTo>
                <a:lnTo>
                  <a:pt x="32378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68238" y="1897286"/>
            <a:ext cx="3440111" cy="3246214"/>
          </a:xfrm>
          <a:custGeom>
            <a:avLst/>
            <a:gdLst/>
            <a:ahLst/>
            <a:cxnLst/>
            <a:rect l="l" t="t" r="r" b="b"/>
            <a:pathLst>
              <a:path w="3440111" h="3246214">
                <a:moveTo>
                  <a:pt x="0" y="0"/>
                </a:moveTo>
                <a:lnTo>
                  <a:pt x="3440112" y="0"/>
                </a:lnTo>
                <a:lnTo>
                  <a:pt x="3440112" y="3246214"/>
                </a:lnTo>
                <a:lnTo>
                  <a:pt x="0" y="32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765912" y="2820866"/>
            <a:ext cx="11987790" cy="2322634"/>
          </a:xfrm>
          <a:custGeom>
            <a:avLst/>
            <a:gdLst/>
            <a:ahLst/>
            <a:cxnLst/>
            <a:rect l="l" t="t" r="r" b="b"/>
            <a:pathLst>
              <a:path w="11987790" h="2322634">
                <a:moveTo>
                  <a:pt x="0" y="0"/>
                </a:moveTo>
                <a:lnTo>
                  <a:pt x="11987790" y="0"/>
                </a:lnTo>
                <a:lnTo>
                  <a:pt x="11987790" y="2322634"/>
                </a:lnTo>
                <a:lnTo>
                  <a:pt x="0" y="2322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6964026" y="5439773"/>
            <a:ext cx="4036892" cy="2290831"/>
          </a:xfrm>
          <a:custGeom>
            <a:avLst/>
            <a:gdLst/>
            <a:ahLst/>
            <a:cxnLst/>
            <a:rect l="l" t="t" r="r" b="b"/>
            <a:pathLst>
              <a:path w="4036892" h="2290831">
                <a:moveTo>
                  <a:pt x="0" y="0"/>
                </a:moveTo>
                <a:lnTo>
                  <a:pt x="4036892" y="0"/>
                </a:lnTo>
                <a:lnTo>
                  <a:pt x="4036892" y="2290831"/>
                </a:lnTo>
                <a:lnTo>
                  <a:pt x="0" y="22908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5738" y="459846"/>
            <a:ext cx="1773652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 the cumulative revenue generated over time.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4837294" y="1513688"/>
            <a:ext cx="2934135" cy="2453670"/>
          </a:xfrm>
          <a:custGeom>
            <a:avLst/>
            <a:gdLst/>
            <a:ahLst/>
            <a:cxnLst/>
            <a:rect l="l" t="t" r="r" b="b"/>
            <a:pathLst>
              <a:path w="2934135" h="2453670">
                <a:moveTo>
                  <a:pt x="0" y="0"/>
                </a:moveTo>
                <a:lnTo>
                  <a:pt x="2934135" y="0"/>
                </a:lnTo>
                <a:lnTo>
                  <a:pt x="2934135" y="2453670"/>
                </a:lnTo>
                <a:lnTo>
                  <a:pt x="0" y="2453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61104" y="7285169"/>
            <a:ext cx="2918657" cy="2440727"/>
          </a:xfrm>
          <a:custGeom>
            <a:avLst/>
            <a:gdLst/>
            <a:ahLst/>
            <a:cxnLst/>
            <a:rect l="l" t="t" r="r" b="b"/>
            <a:pathLst>
              <a:path w="2918657" h="2440727">
                <a:moveTo>
                  <a:pt x="0" y="0"/>
                </a:moveTo>
                <a:lnTo>
                  <a:pt x="2918657" y="0"/>
                </a:lnTo>
                <a:lnTo>
                  <a:pt x="2918657" y="2440727"/>
                </a:lnTo>
                <a:lnTo>
                  <a:pt x="0" y="2440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040450" y="2740523"/>
            <a:ext cx="10207099" cy="4352194"/>
          </a:xfrm>
          <a:custGeom>
            <a:avLst/>
            <a:gdLst/>
            <a:ahLst/>
            <a:cxnLst/>
            <a:rect l="l" t="t" r="r" b="b"/>
            <a:pathLst>
              <a:path w="10207099" h="4352194">
                <a:moveTo>
                  <a:pt x="0" y="0"/>
                </a:moveTo>
                <a:lnTo>
                  <a:pt x="10207100" y="0"/>
                </a:lnTo>
                <a:lnTo>
                  <a:pt x="10207100" y="4352194"/>
                </a:lnTo>
                <a:lnTo>
                  <a:pt x="0" y="4352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6101406" y="7222011"/>
            <a:ext cx="3042594" cy="2036289"/>
          </a:xfrm>
          <a:custGeom>
            <a:avLst/>
            <a:gdLst/>
            <a:ahLst/>
            <a:cxnLst/>
            <a:rect l="l" t="t" r="r" b="b"/>
            <a:pathLst>
              <a:path w="3042594" h="2036289">
                <a:moveTo>
                  <a:pt x="0" y="0"/>
                </a:moveTo>
                <a:lnTo>
                  <a:pt x="3042594" y="0"/>
                </a:lnTo>
                <a:lnTo>
                  <a:pt x="3042594" y="2036289"/>
                </a:lnTo>
                <a:lnTo>
                  <a:pt x="0" y="20362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28772" y="7285169"/>
            <a:ext cx="3405850" cy="1973131"/>
          </a:xfrm>
          <a:custGeom>
            <a:avLst/>
            <a:gdLst/>
            <a:ahLst/>
            <a:cxnLst/>
            <a:rect l="l" t="t" r="r" b="b"/>
            <a:pathLst>
              <a:path w="3405850" h="1973131">
                <a:moveTo>
                  <a:pt x="0" y="0"/>
                </a:moveTo>
                <a:lnTo>
                  <a:pt x="3405850" y="0"/>
                </a:lnTo>
                <a:lnTo>
                  <a:pt x="3405850" y="1973131"/>
                </a:lnTo>
                <a:lnTo>
                  <a:pt x="0" y="19731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5738" y="516490"/>
            <a:ext cx="17736524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 the top 3 most ordered pizza types based on revenue for each pizza category.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78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Freeform 5"/>
          <p:cNvSpPr/>
          <p:nvPr/>
        </p:nvSpPr>
        <p:spPr>
          <a:xfrm rot="-1320666">
            <a:off x="13513721" y="2565541"/>
            <a:ext cx="4283407" cy="1981076"/>
          </a:xfrm>
          <a:custGeom>
            <a:avLst/>
            <a:gdLst/>
            <a:ahLst/>
            <a:cxnLst/>
            <a:rect l="l" t="t" r="r" b="b"/>
            <a:pathLst>
              <a:path w="4283407" h="1981076">
                <a:moveTo>
                  <a:pt x="0" y="0"/>
                </a:moveTo>
                <a:lnTo>
                  <a:pt x="4283407" y="0"/>
                </a:lnTo>
                <a:lnTo>
                  <a:pt x="4283407" y="1981076"/>
                </a:lnTo>
                <a:lnTo>
                  <a:pt x="0" y="1981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58480" flipH="1">
            <a:off x="799634" y="6802589"/>
            <a:ext cx="4283407" cy="1981076"/>
          </a:xfrm>
          <a:custGeom>
            <a:avLst/>
            <a:gdLst/>
            <a:ahLst/>
            <a:cxnLst/>
            <a:rect l="l" t="t" r="r" b="b"/>
            <a:pathLst>
              <a:path w="4283407" h="1981076">
                <a:moveTo>
                  <a:pt x="4283407" y="0"/>
                </a:moveTo>
                <a:lnTo>
                  <a:pt x="0" y="0"/>
                </a:lnTo>
                <a:lnTo>
                  <a:pt x="0" y="1981076"/>
                </a:lnTo>
                <a:lnTo>
                  <a:pt x="4283407" y="1981076"/>
                </a:lnTo>
                <a:lnTo>
                  <a:pt x="42834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648209" y="3104160"/>
            <a:ext cx="7601290" cy="816668"/>
          </a:xfrm>
          <a:custGeom>
            <a:avLst/>
            <a:gdLst/>
            <a:ahLst/>
            <a:cxnLst/>
            <a:rect l="l" t="t" r="r" b="b"/>
            <a:pathLst>
              <a:path w="7601290" h="816668">
                <a:moveTo>
                  <a:pt x="0" y="0"/>
                </a:moveTo>
                <a:lnTo>
                  <a:pt x="7601289" y="0"/>
                </a:lnTo>
                <a:lnTo>
                  <a:pt x="7601289" y="816667"/>
                </a:lnTo>
                <a:lnTo>
                  <a:pt x="0" y="8166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6926064" y="4700141"/>
            <a:ext cx="3045578" cy="1354313"/>
          </a:xfrm>
          <a:custGeom>
            <a:avLst/>
            <a:gdLst/>
            <a:ahLst/>
            <a:cxnLst/>
            <a:rect l="l" t="t" r="r" b="b"/>
            <a:pathLst>
              <a:path w="3045578" h="1354313">
                <a:moveTo>
                  <a:pt x="0" y="0"/>
                </a:moveTo>
                <a:lnTo>
                  <a:pt x="3045579" y="0"/>
                </a:lnTo>
                <a:lnTo>
                  <a:pt x="3045579" y="1354313"/>
                </a:lnTo>
                <a:lnTo>
                  <a:pt x="0" y="13543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34526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5738" y="553916"/>
            <a:ext cx="17736524" cy="854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6"/>
              </a:lnSpc>
            </a:pPr>
            <a:r>
              <a:rPr lang="en-US" sz="499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Retrieve the total number of orders placed.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78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4158602" y="1342496"/>
            <a:ext cx="3550470" cy="4347413"/>
          </a:xfrm>
          <a:custGeom>
            <a:avLst/>
            <a:gdLst/>
            <a:ahLst/>
            <a:cxnLst/>
            <a:rect l="l" t="t" r="r" b="b"/>
            <a:pathLst>
              <a:path w="3550470" h="4347413">
                <a:moveTo>
                  <a:pt x="0" y="0"/>
                </a:moveTo>
                <a:lnTo>
                  <a:pt x="3550470" y="0"/>
                </a:lnTo>
                <a:lnTo>
                  <a:pt x="3550470" y="4347413"/>
                </a:lnTo>
                <a:lnTo>
                  <a:pt x="0" y="434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650170" y="5143500"/>
            <a:ext cx="3550470" cy="4347413"/>
          </a:xfrm>
          <a:custGeom>
            <a:avLst/>
            <a:gdLst/>
            <a:ahLst/>
            <a:cxnLst/>
            <a:rect l="l" t="t" r="r" b="b"/>
            <a:pathLst>
              <a:path w="3550470" h="4347413">
                <a:moveTo>
                  <a:pt x="3550471" y="0"/>
                </a:moveTo>
                <a:lnTo>
                  <a:pt x="0" y="0"/>
                </a:lnTo>
                <a:lnTo>
                  <a:pt x="0" y="4347413"/>
                </a:lnTo>
                <a:lnTo>
                  <a:pt x="3550471" y="4347413"/>
                </a:lnTo>
                <a:lnTo>
                  <a:pt x="35504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770681" y="2214468"/>
            <a:ext cx="10194371" cy="3410686"/>
          </a:xfrm>
          <a:custGeom>
            <a:avLst/>
            <a:gdLst/>
            <a:ahLst/>
            <a:cxnLst/>
            <a:rect l="l" t="t" r="r" b="b"/>
            <a:pathLst>
              <a:path w="10194371" h="3410686">
                <a:moveTo>
                  <a:pt x="0" y="0"/>
                </a:moveTo>
                <a:lnTo>
                  <a:pt x="10194370" y="0"/>
                </a:lnTo>
                <a:lnTo>
                  <a:pt x="10194370" y="3410686"/>
                </a:lnTo>
                <a:lnTo>
                  <a:pt x="0" y="3410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407179" y="6776831"/>
            <a:ext cx="3473642" cy="1080752"/>
          </a:xfrm>
          <a:custGeom>
            <a:avLst/>
            <a:gdLst/>
            <a:ahLst/>
            <a:cxnLst/>
            <a:rect l="l" t="t" r="r" b="b"/>
            <a:pathLst>
              <a:path w="3473642" h="1080752">
                <a:moveTo>
                  <a:pt x="0" y="0"/>
                </a:moveTo>
                <a:lnTo>
                  <a:pt x="3473642" y="0"/>
                </a:lnTo>
                <a:lnTo>
                  <a:pt x="3473642" y="1080751"/>
                </a:lnTo>
                <a:lnTo>
                  <a:pt x="0" y="10807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6025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5738" y="478896"/>
            <a:ext cx="1773652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total revenue generated from pizza sales.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4837294" y="1513688"/>
            <a:ext cx="2934135" cy="2453670"/>
          </a:xfrm>
          <a:custGeom>
            <a:avLst/>
            <a:gdLst/>
            <a:ahLst/>
            <a:cxnLst/>
            <a:rect l="l" t="t" r="r" b="b"/>
            <a:pathLst>
              <a:path w="2934135" h="2453670">
                <a:moveTo>
                  <a:pt x="0" y="0"/>
                </a:moveTo>
                <a:lnTo>
                  <a:pt x="2934135" y="0"/>
                </a:lnTo>
                <a:lnTo>
                  <a:pt x="2934135" y="2453670"/>
                </a:lnTo>
                <a:lnTo>
                  <a:pt x="0" y="2453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6817573"/>
            <a:ext cx="2918657" cy="2440727"/>
          </a:xfrm>
          <a:custGeom>
            <a:avLst/>
            <a:gdLst/>
            <a:ahLst/>
            <a:cxnLst/>
            <a:rect l="l" t="t" r="r" b="b"/>
            <a:pathLst>
              <a:path w="2918657" h="2440727">
                <a:moveTo>
                  <a:pt x="0" y="0"/>
                </a:moveTo>
                <a:lnTo>
                  <a:pt x="2918657" y="0"/>
                </a:lnTo>
                <a:lnTo>
                  <a:pt x="2918657" y="2440727"/>
                </a:lnTo>
                <a:lnTo>
                  <a:pt x="0" y="2440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57693" y="2167825"/>
            <a:ext cx="10504620" cy="3955330"/>
          </a:xfrm>
          <a:custGeom>
            <a:avLst/>
            <a:gdLst/>
            <a:ahLst/>
            <a:cxnLst/>
            <a:rect l="l" t="t" r="r" b="b"/>
            <a:pathLst>
              <a:path w="10504620" h="3955330">
                <a:moveTo>
                  <a:pt x="0" y="0"/>
                </a:moveTo>
                <a:lnTo>
                  <a:pt x="10504620" y="0"/>
                </a:lnTo>
                <a:lnTo>
                  <a:pt x="10504620" y="3955330"/>
                </a:lnTo>
                <a:lnTo>
                  <a:pt x="0" y="39553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439162" y="6529748"/>
            <a:ext cx="3409676" cy="1006666"/>
          </a:xfrm>
          <a:custGeom>
            <a:avLst/>
            <a:gdLst/>
            <a:ahLst/>
            <a:cxnLst/>
            <a:rect l="l" t="t" r="r" b="b"/>
            <a:pathLst>
              <a:path w="3409676" h="1006666">
                <a:moveTo>
                  <a:pt x="0" y="0"/>
                </a:moveTo>
                <a:lnTo>
                  <a:pt x="3409676" y="0"/>
                </a:lnTo>
                <a:lnTo>
                  <a:pt x="3409676" y="1006666"/>
                </a:lnTo>
                <a:lnTo>
                  <a:pt x="0" y="10066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275738" y="516490"/>
            <a:ext cx="1773652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 the highest-priced pizza.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761502" y="6021330"/>
            <a:ext cx="2326851" cy="3492459"/>
          </a:xfrm>
          <a:custGeom>
            <a:avLst/>
            <a:gdLst/>
            <a:ahLst/>
            <a:cxnLst/>
            <a:rect l="l" t="t" r="r" b="b"/>
            <a:pathLst>
              <a:path w="2326851" h="3492459">
                <a:moveTo>
                  <a:pt x="0" y="0"/>
                </a:moveTo>
                <a:lnTo>
                  <a:pt x="2326851" y="0"/>
                </a:lnTo>
                <a:lnTo>
                  <a:pt x="2326851" y="3492459"/>
                </a:lnTo>
                <a:lnTo>
                  <a:pt x="0" y="3492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52325" y="1323446"/>
            <a:ext cx="2206975" cy="3312533"/>
          </a:xfrm>
          <a:custGeom>
            <a:avLst/>
            <a:gdLst/>
            <a:ahLst/>
            <a:cxnLst/>
            <a:rect l="l" t="t" r="r" b="b"/>
            <a:pathLst>
              <a:path w="2206975" h="3312533">
                <a:moveTo>
                  <a:pt x="0" y="0"/>
                </a:moveTo>
                <a:lnTo>
                  <a:pt x="2206975" y="0"/>
                </a:lnTo>
                <a:lnTo>
                  <a:pt x="2206975" y="3312533"/>
                </a:lnTo>
                <a:lnTo>
                  <a:pt x="0" y="3312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679948" y="1960215"/>
            <a:ext cx="10481528" cy="4118406"/>
          </a:xfrm>
          <a:custGeom>
            <a:avLst/>
            <a:gdLst/>
            <a:ahLst/>
            <a:cxnLst/>
            <a:rect l="l" t="t" r="r" b="b"/>
            <a:pathLst>
              <a:path w="10481528" h="4118406">
                <a:moveTo>
                  <a:pt x="0" y="0"/>
                </a:moveTo>
                <a:lnTo>
                  <a:pt x="10481528" y="0"/>
                </a:lnTo>
                <a:lnTo>
                  <a:pt x="10481528" y="4118406"/>
                </a:lnTo>
                <a:lnTo>
                  <a:pt x="0" y="41184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083464" y="6380960"/>
            <a:ext cx="3674496" cy="2773200"/>
          </a:xfrm>
          <a:custGeom>
            <a:avLst/>
            <a:gdLst/>
            <a:ahLst/>
            <a:cxnLst/>
            <a:rect l="l" t="t" r="r" b="b"/>
            <a:pathLst>
              <a:path w="3674496" h="2773200">
                <a:moveTo>
                  <a:pt x="0" y="0"/>
                </a:moveTo>
                <a:lnTo>
                  <a:pt x="3674496" y="0"/>
                </a:lnTo>
                <a:lnTo>
                  <a:pt x="3674496" y="2773200"/>
                </a:lnTo>
                <a:lnTo>
                  <a:pt x="0" y="2773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378" r="-14348" b="-445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5738" y="459846"/>
            <a:ext cx="1773652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 the most common pizza size ordered.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190500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75738" y="570614"/>
            <a:ext cx="17736524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the top 5 most ordered pizza types along with their quantities.</a:t>
            </a:r>
          </a:p>
        </p:txBody>
      </p:sp>
      <p:sp>
        <p:nvSpPr>
          <p:cNvPr id="6" name="Freeform 6"/>
          <p:cNvSpPr/>
          <p:nvPr/>
        </p:nvSpPr>
        <p:spPr>
          <a:xfrm>
            <a:off x="14978243" y="1749146"/>
            <a:ext cx="2490845" cy="2300237"/>
          </a:xfrm>
          <a:custGeom>
            <a:avLst/>
            <a:gdLst/>
            <a:ahLst/>
            <a:cxnLst/>
            <a:rect l="l" t="t" r="r" b="b"/>
            <a:pathLst>
              <a:path w="2490845" h="2300237">
                <a:moveTo>
                  <a:pt x="0" y="0"/>
                </a:moveTo>
                <a:lnTo>
                  <a:pt x="2490845" y="0"/>
                </a:lnTo>
                <a:lnTo>
                  <a:pt x="2490845" y="2300236"/>
                </a:lnTo>
                <a:lnTo>
                  <a:pt x="0" y="2300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46112" y="7381126"/>
            <a:ext cx="2490845" cy="2300237"/>
          </a:xfrm>
          <a:custGeom>
            <a:avLst/>
            <a:gdLst/>
            <a:ahLst/>
            <a:cxnLst/>
            <a:rect l="l" t="t" r="r" b="b"/>
            <a:pathLst>
              <a:path w="2490845" h="2300237">
                <a:moveTo>
                  <a:pt x="0" y="0"/>
                </a:moveTo>
                <a:lnTo>
                  <a:pt x="2490845" y="0"/>
                </a:lnTo>
                <a:lnTo>
                  <a:pt x="2490845" y="2300237"/>
                </a:lnTo>
                <a:lnTo>
                  <a:pt x="0" y="2300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516563" y="2103185"/>
            <a:ext cx="9254874" cy="4777218"/>
          </a:xfrm>
          <a:custGeom>
            <a:avLst/>
            <a:gdLst/>
            <a:ahLst/>
            <a:cxnLst/>
            <a:rect l="l" t="t" r="r" b="b"/>
            <a:pathLst>
              <a:path w="9254874" h="4777218">
                <a:moveTo>
                  <a:pt x="0" y="0"/>
                </a:moveTo>
                <a:lnTo>
                  <a:pt x="9254874" y="0"/>
                </a:lnTo>
                <a:lnTo>
                  <a:pt x="9254874" y="4777218"/>
                </a:lnTo>
                <a:lnTo>
                  <a:pt x="0" y="4777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6470934" y="7062437"/>
            <a:ext cx="4900803" cy="2195863"/>
          </a:xfrm>
          <a:custGeom>
            <a:avLst/>
            <a:gdLst/>
            <a:ahLst/>
            <a:cxnLst/>
            <a:rect l="l" t="t" r="r" b="b"/>
            <a:pathLst>
              <a:path w="4900803" h="2195863">
                <a:moveTo>
                  <a:pt x="0" y="0"/>
                </a:moveTo>
                <a:lnTo>
                  <a:pt x="4900803" y="0"/>
                </a:lnTo>
                <a:lnTo>
                  <a:pt x="4900803" y="2195863"/>
                </a:lnTo>
                <a:lnTo>
                  <a:pt x="0" y="21958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098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73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Freeform 5"/>
          <p:cNvSpPr/>
          <p:nvPr/>
        </p:nvSpPr>
        <p:spPr>
          <a:xfrm flipH="1">
            <a:off x="761502" y="6202908"/>
            <a:ext cx="3237891" cy="3055392"/>
          </a:xfrm>
          <a:custGeom>
            <a:avLst/>
            <a:gdLst/>
            <a:ahLst/>
            <a:cxnLst/>
            <a:rect l="l" t="t" r="r" b="b"/>
            <a:pathLst>
              <a:path w="3237891" h="3055392">
                <a:moveTo>
                  <a:pt x="3237892" y="0"/>
                </a:moveTo>
                <a:lnTo>
                  <a:pt x="0" y="0"/>
                </a:lnTo>
                <a:lnTo>
                  <a:pt x="0" y="3055392"/>
                </a:lnTo>
                <a:lnTo>
                  <a:pt x="3237892" y="3055392"/>
                </a:lnTo>
                <a:lnTo>
                  <a:pt x="32378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5738" y="459846"/>
            <a:ext cx="17736524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the necessary tables to find the total quantity of each pizza category ordered.</a:t>
            </a:r>
          </a:p>
        </p:txBody>
      </p:sp>
      <p:sp>
        <p:nvSpPr>
          <p:cNvPr id="7" name="Freeform 7"/>
          <p:cNvSpPr/>
          <p:nvPr/>
        </p:nvSpPr>
        <p:spPr>
          <a:xfrm>
            <a:off x="14368238" y="1897286"/>
            <a:ext cx="3440111" cy="3246214"/>
          </a:xfrm>
          <a:custGeom>
            <a:avLst/>
            <a:gdLst/>
            <a:ahLst/>
            <a:cxnLst/>
            <a:rect l="l" t="t" r="r" b="b"/>
            <a:pathLst>
              <a:path w="3440111" h="3246214">
                <a:moveTo>
                  <a:pt x="0" y="0"/>
                </a:moveTo>
                <a:lnTo>
                  <a:pt x="3440112" y="0"/>
                </a:lnTo>
                <a:lnTo>
                  <a:pt x="3440112" y="3246214"/>
                </a:lnTo>
                <a:lnTo>
                  <a:pt x="0" y="32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143673" y="2611509"/>
            <a:ext cx="8411427" cy="4539270"/>
          </a:xfrm>
          <a:custGeom>
            <a:avLst/>
            <a:gdLst/>
            <a:ahLst/>
            <a:cxnLst/>
            <a:rect l="l" t="t" r="r" b="b"/>
            <a:pathLst>
              <a:path w="8411427" h="4539270">
                <a:moveTo>
                  <a:pt x="0" y="0"/>
                </a:moveTo>
                <a:lnTo>
                  <a:pt x="8411427" y="0"/>
                </a:lnTo>
                <a:lnTo>
                  <a:pt x="8411427" y="4539270"/>
                </a:lnTo>
                <a:lnTo>
                  <a:pt x="0" y="4539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673980" y="7550829"/>
            <a:ext cx="2940040" cy="1863632"/>
          </a:xfrm>
          <a:custGeom>
            <a:avLst/>
            <a:gdLst/>
            <a:ahLst/>
            <a:cxnLst/>
            <a:rect l="l" t="t" r="r" b="b"/>
            <a:pathLst>
              <a:path w="2940040" h="1863632">
                <a:moveTo>
                  <a:pt x="0" y="0"/>
                </a:moveTo>
                <a:lnTo>
                  <a:pt x="2940040" y="0"/>
                </a:lnTo>
                <a:lnTo>
                  <a:pt x="2940040" y="1863632"/>
                </a:lnTo>
                <a:lnTo>
                  <a:pt x="0" y="18636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78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Freeform 5"/>
          <p:cNvSpPr/>
          <p:nvPr/>
        </p:nvSpPr>
        <p:spPr>
          <a:xfrm rot="-1320666">
            <a:off x="13513721" y="2565541"/>
            <a:ext cx="4283407" cy="1981076"/>
          </a:xfrm>
          <a:custGeom>
            <a:avLst/>
            <a:gdLst/>
            <a:ahLst/>
            <a:cxnLst/>
            <a:rect l="l" t="t" r="r" b="b"/>
            <a:pathLst>
              <a:path w="4283407" h="1981076">
                <a:moveTo>
                  <a:pt x="0" y="0"/>
                </a:moveTo>
                <a:lnTo>
                  <a:pt x="4283407" y="0"/>
                </a:lnTo>
                <a:lnTo>
                  <a:pt x="4283407" y="1981076"/>
                </a:lnTo>
                <a:lnTo>
                  <a:pt x="0" y="1981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58480" flipH="1">
            <a:off x="799634" y="6802589"/>
            <a:ext cx="4283407" cy="1981076"/>
          </a:xfrm>
          <a:custGeom>
            <a:avLst/>
            <a:gdLst/>
            <a:ahLst/>
            <a:cxnLst/>
            <a:rect l="l" t="t" r="r" b="b"/>
            <a:pathLst>
              <a:path w="4283407" h="1981076">
                <a:moveTo>
                  <a:pt x="4283407" y="0"/>
                </a:moveTo>
                <a:lnTo>
                  <a:pt x="0" y="0"/>
                </a:lnTo>
                <a:lnTo>
                  <a:pt x="0" y="1981076"/>
                </a:lnTo>
                <a:lnTo>
                  <a:pt x="4283407" y="1981076"/>
                </a:lnTo>
                <a:lnTo>
                  <a:pt x="42834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99810" y="2314321"/>
            <a:ext cx="9888380" cy="1479734"/>
          </a:xfrm>
          <a:custGeom>
            <a:avLst/>
            <a:gdLst/>
            <a:ahLst/>
            <a:cxnLst/>
            <a:rect l="l" t="t" r="r" b="b"/>
            <a:pathLst>
              <a:path w="9888380" h="1479734">
                <a:moveTo>
                  <a:pt x="0" y="0"/>
                </a:moveTo>
                <a:lnTo>
                  <a:pt x="9888380" y="0"/>
                </a:lnTo>
                <a:lnTo>
                  <a:pt x="9888380" y="1479734"/>
                </a:lnTo>
                <a:lnTo>
                  <a:pt x="0" y="1479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6934272" y="4801583"/>
            <a:ext cx="4419456" cy="2991544"/>
          </a:xfrm>
          <a:custGeom>
            <a:avLst/>
            <a:gdLst/>
            <a:ahLst/>
            <a:cxnLst/>
            <a:rect l="l" t="t" r="r" b="b"/>
            <a:pathLst>
              <a:path w="4419456" h="2991544">
                <a:moveTo>
                  <a:pt x="0" y="0"/>
                </a:moveTo>
                <a:lnTo>
                  <a:pt x="4419456" y="0"/>
                </a:lnTo>
                <a:lnTo>
                  <a:pt x="4419456" y="2991544"/>
                </a:lnTo>
                <a:lnTo>
                  <a:pt x="0" y="29915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33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5738" y="553916"/>
            <a:ext cx="17736524" cy="854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6"/>
              </a:lnSpc>
            </a:pPr>
            <a:r>
              <a:rPr lang="en-US" sz="499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Determine the distribution of orders by hour of the day.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788" y="278717"/>
            <a:ext cx="17736524" cy="9729565"/>
            <a:chOff x="0" y="0"/>
            <a:chExt cx="55580676" cy="3048939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55435893" cy="30344612"/>
            </a:xfrm>
            <a:custGeom>
              <a:avLst/>
              <a:gdLst/>
              <a:ahLst/>
              <a:cxnLst/>
              <a:rect l="l" t="t" r="r" b="b"/>
              <a:pathLst>
                <a:path w="55435893" h="30344612">
                  <a:moveTo>
                    <a:pt x="0" y="0"/>
                  </a:moveTo>
                  <a:lnTo>
                    <a:pt x="55435893" y="0"/>
                  </a:lnTo>
                  <a:lnTo>
                    <a:pt x="55435893" y="30344612"/>
                  </a:lnTo>
                  <a:lnTo>
                    <a:pt x="0" y="30344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5580676" cy="30489392"/>
            </a:xfrm>
            <a:custGeom>
              <a:avLst/>
              <a:gdLst/>
              <a:ahLst/>
              <a:cxnLst/>
              <a:rect l="l" t="t" r="r" b="b"/>
              <a:pathLst>
                <a:path w="55580676" h="30489392">
                  <a:moveTo>
                    <a:pt x="55435897" y="30344610"/>
                  </a:moveTo>
                  <a:lnTo>
                    <a:pt x="55580676" y="30344610"/>
                  </a:lnTo>
                  <a:lnTo>
                    <a:pt x="55580676" y="30489392"/>
                  </a:lnTo>
                  <a:lnTo>
                    <a:pt x="55435897" y="30489392"/>
                  </a:lnTo>
                  <a:lnTo>
                    <a:pt x="55435897" y="3034461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344610"/>
                  </a:lnTo>
                  <a:lnTo>
                    <a:pt x="0" y="30344610"/>
                  </a:lnTo>
                  <a:lnTo>
                    <a:pt x="0" y="144780"/>
                  </a:lnTo>
                  <a:close/>
                  <a:moveTo>
                    <a:pt x="0" y="30344610"/>
                  </a:moveTo>
                  <a:lnTo>
                    <a:pt x="144780" y="30344610"/>
                  </a:lnTo>
                  <a:lnTo>
                    <a:pt x="144780" y="30489392"/>
                  </a:lnTo>
                  <a:lnTo>
                    <a:pt x="0" y="30489392"/>
                  </a:lnTo>
                  <a:lnTo>
                    <a:pt x="0" y="30344610"/>
                  </a:lnTo>
                  <a:close/>
                  <a:moveTo>
                    <a:pt x="55435897" y="144780"/>
                  </a:moveTo>
                  <a:lnTo>
                    <a:pt x="55580676" y="144780"/>
                  </a:lnTo>
                  <a:lnTo>
                    <a:pt x="55580676" y="30344610"/>
                  </a:lnTo>
                  <a:lnTo>
                    <a:pt x="55435897" y="30344610"/>
                  </a:lnTo>
                  <a:lnTo>
                    <a:pt x="55435897" y="144780"/>
                  </a:lnTo>
                  <a:close/>
                  <a:moveTo>
                    <a:pt x="144780" y="30344610"/>
                  </a:moveTo>
                  <a:lnTo>
                    <a:pt x="55435897" y="30344610"/>
                  </a:lnTo>
                  <a:lnTo>
                    <a:pt x="55435897" y="30489392"/>
                  </a:lnTo>
                  <a:lnTo>
                    <a:pt x="144780" y="30489392"/>
                  </a:lnTo>
                  <a:lnTo>
                    <a:pt x="144780" y="30344610"/>
                  </a:lnTo>
                  <a:close/>
                  <a:moveTo>
                    <a:pt x="55435897" y="0"/>
                  </a:moveTo>
                  <a:lnTo>
                    <a:pt x="55580676" y="0"/>
                  </a:lnTo>
                  <a:lnTo>
                    <a:pt x="55580676" y="144780"/>
                  </a:lnTo>
                  <a:lnTo>
                    <a:pt x="55435897" y="144780"/>
                  </a:lnTo>
                  <a:lnTo>
                    <a:pt x="5543589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5435897" y="0"/>
                  </a:lnTo>
                  <a:lnTo>
                    <a:pt x="5543589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B1B1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4702737" y="1405996"/>
            <a:ext cx="3052366" cy="3737504"/>
          </a:xfrm>
          <a:custGeom>
            <a:avLst/>
            <a:gdLst/>
            <a:ahLst/>
            <a:cxnLst/>
            <a:rect l="l" t="t" r="r" b="b"/>
            <a:pathLst>
              <a:path w="3052366" h="3737504">
                <a:moveTo>
                  <a:pt x="0" y="0"/>
                </a:moveTo>
                <a:lnTo>
                  <a:pt x="3052366" y="0"/>
                </a:lnTo>
                <a:lnTo>
                  <a:pt x="3052366" y="3737504"/>
                </a:lnTo>
                <a:lnTo>
                  <a:pt x="0" y="3737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028700" y="6178858"/>
            <a:ext cx="2741981" cy="3357449"/>
          </a:xfrm>
          <a:custGeom>
            <a:avLst/>
            <a:gdLst/>
            <a:ahLst/>
            <a:cxnLst/>
            <a:rect l="l" t="t" r="r" b="b"/>
            <a:pathLst>
              <a:path w="2741981" h="3357449">
                <a:moveTo>
                  <a:pt x="2741981" y="0"/>
                </a:moveTo>
                <a:lnTo>
                  <a:pt x="0" y="0"/>
                </a:lnTo>
                <a:lnTo>
                  <a:pt x="0" y="3357449"/>
                </a:lnTo>
                <a:lnTo>
                  <a:pt x="2741981" y="3357449"/>
                </a:lnTo>
                <a:lnTo>
                  <a:pt x="27419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61360" y="2479701"/>
            <a:ext cx="6603381" cy="3699157"/>
          </a:xfrm>
          <a:custGeom>
            <a:avLst/>
            <a:gdLst/>
            <a:ahLst/>
            <a:cxnLst/>
            <a:rect l="l" t="t" r="r" b="b"/>
            <a:pathLst>
              <a:path w="6603381" h="3699157">
                <a:moveTo>
                  <a:pt x="0" y="0"/>
                </a:moveTo>
                <a:lnTo>
                  <a:pt x="6603380" y="0"/>
                </a:lnTo>
                <a:lnTo>
                  <a:pt x="6603380" y="3699157"/>
                </a:lnTo>
                <a:lnTo>
                  <a:pt x="0" y="36991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925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304359" y="6795473"/>
            <a:ext cx="3717383" cy="2124219"/>
          </a:xfrm>
          <a:custGeom>
            <a:avLst/>
            <a:gdLst/>
            <a:ahLst/>
            <a:cxnLst/>
            <a:rect l="l" t="t" r="r" b="b"/>
            <a:pathLst>
              <a:path w="3717383" h="2124219">
                <a:moveTo>
                  <a:pt x="0" y="0"/>
                </a:moveTo>
                <a:lnTo>
                  <a:pt x="3717382" y="0"/>
                </a:lnTo>
                <a:lnTo>
                  <a:pt x="3717382" y="2124219"/>
                </a:lnTo>
                <a:lnTo>
                  <a:pt x="0" y="21242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5738" y="478896"/>
            <a:ext cx="17736524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807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relevant tables to find the category-wise distribution of pizzas.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147</Words>
  <Application>Microsoft Office PowerPoint</Application>
  <PresentationFormat>Custom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Canva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Punctuation English Educational Presentation Red and Green Pizza Party</dc:title>
  <dc:creator>gaurav sahu</dc:creator>
  <cp:lastModifiedBy>gaurav sahu</cp:lastModifiedBy>
  <cp:revision>2</cp:revision>
  <dcterms:created xsi:type="dcterms:W3CDTF">2006-08-16T00:00:00Z</dcterms:created>
  <dcterms:modified xsi:type="dcterms:W3CDTF">2024-11-06T06:10:41Z</dcterms:modified>
  <dc:identifier>DAGVndxgUJs</dc:identifier>
</cp:coreProperties>
</file>