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4"/>
  </p:notesMasterIdLst>
  <p:handoutMasterIdLst>
    <p:handoutMasterId r:id="rId15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1" r:id="rId11"/>
    <p:sldId id="340" r:id="rId12"/>
    <p:sldId id="30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10/6/2025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gaurav-kumar-875a3b317/" TargetMode="External"/><Relationship Id="rId2" Type="http://schemas.openxmlformats.org/officeDocument/2006/relationships/hyperlink" Target="mailto:gaurav87328@gmail.com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7421" y="3224749"/>
            <a:ext cx="7296331" cy="861497"/>
          </a:xfrm>
        </p:spPr>
        <p:txBody>
          <a:bodyPr>
            <a:noAutofit/>
          </a:bodyPr>
          <a:lstStyle/>
          <a:p>
            <a:pPr algn="r"/>
            <a:r>
              <a:rPr lang="en-US" sz="4800" b="0" dirty="0">
                <a:solidFill>
                  <a:schemeClr val="tx1"/>
                </a:solidFill>
              </a:rPr>
              <a:t>[Student Name - Gaurav ]</a:t>
            </a:r>
            <a:endParaRPr lang="en-IN" sz="4800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360" y="374058"/>
            <a:ext cx="11243386" cy="1123821"/>
          </a:xfrm>
        </p:spPr>
        <p:txBody>
          <a:bodyPr>
            <a:noAutofit/>
          </a:bodyPr>
          <a:lstStyle/>
          <a:p>
            <a:r>
              <a:rPr lang="en-GB" sz="4000" dirty="0"/>
              <a:t>Project Title - </a:t>
            </a:r>
            <a:r>
              <a:rPr lang="en-IN" sz="4000" dirty="0"/>
              <a:t>Airbnb Hotel Booking Analysis</a:t>
            </a:r>
            <a:br>
              <a:rPr lang="en-IN" sz="1600" dirty="0"/>
            </a:br>
            <a:br>
              <a:rPr lang="en-US" sz="1800" dirty="0"/>
            </a:br>
            <a:endParaRPr lang="en-IN" sz="18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0716" y="1698274"/>
            <a:ext cx="7883405" cy="460930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900" dirty="0"/>
              <a:t>The hospitality industry has undergone significant</a:t>
            </a:r>
          </a:p>
          <a:p>
            <a:pPr marL="0" indent="0">
              <a:buNone/>
            </a:pPr>
            <a:r>
              <a:rPr lang="en-US" sz="5900" dirty="0"/>
              <a:t>transformation with the rise of online platforms facilitating</a:t>
            </a:r>
          </a:p>
          <a:p>
            <a:pPr marL="0" indent="0">
              <a:buNone/>
            </a:pPr>
            <a:r>
              <a:rPr lang="en-US" sz="5900" dirty="0"/>
              <a:t>short-term lodging. Airbnb has revolutionized travel</a:t>
            </a:r>
          </a:p>
          <a:p>
            <a:pPr marL="0" indent="0">
              <a:buNone/>
            </a:pPr>
            <a:r>
              <a:rPr lang="en-US" sz="5900" dirty="0"/>
              <a:t>accommodation, but stakeholders lack comprehensive insights</a:t>
            </a:r>
          </a:p>
          <a:p>
            <a:pPr marL="0" indent="0">
              <a:buNone/>
            </a:pPr>
            <a:r>
              <a:rPr lang="en-US" sz="5900" dirty="0"/>
              <a:t>into market dynamics, pricing strategies, and customer</a:t>
            </a:r>
          </a:p>
          <a:p>
            <a:pPr marL="0" indent="0">
              <a:buNone/>
            </a:pPr>
            <a:r>
              <a:rPr lang="en-US" sz="5900" dirty="0"/>
              <a:t>satisfaction factors in competitive urban markets like New York City.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6200" b="1" dirty="0"/>
              <a:t>Key Challenges: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200" dirty="0"/>
              <a:t>Understanding pricing patterns across different neighborhoods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200" dirty="0"/>
              <a:t>Identifying factors influencing customer satisfaction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200" dirty="0"/>
              <a:t>Analyzing host behavior and its impact on listing performance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200" dirty="0"/>
              <a:t>Optimizing availability and pricing strategies</a:t>
            </a:r>
          </a:p>
          <a:p>
            <a:pPr>
              <a:lnSpc>
                <a:spcPct val="150000"/>
              </a:lnSpc>
            </a:pP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440" y="2370723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37761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62F195-F379-9533-CB17-9DFAEA0DB15B}"/>
              </a:ext>
            </a:extLst>
          </p:cNvPr>
          <p:cNvSpPr txBox="1"/>
          <p:nvPr/>
        </p:nvSpPr>
        <p:spPr>
          <a:xfrm>
            <a:off x="686526" y="1368758"/>
            <a:ext cx="1103811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conducts a comprehensive analysis of New York City's Airbnb market using a</a:t>
            </a:r>
          </a:p>
          <a:p>
            <a:r>
              <a:rPr lang="en-US" dirty="0"/>
              <a:t> dataset of 102,000+ listings. The analysis aims to uncover valuable insights into:</a:t>
            </a:r>
          </a:p>
          <a:p>
            <a:endParaRPr lang="en-US" dirty="0"/>
          </a:p>
          <a:p>
            <a:r>
              <a:rPr lang="en-US" b="1" dirty="0"/>
              <a:t>Data Analysis Framework: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Data wrangling and cleaning of 26-column dataset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Exploratory Data Analysis (EDA) and statistical modeling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Neighborhood-based pricing and availability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Host behavior and verification impact studies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Customer satisfaction and review pattern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r>
              <a:rPr lang="en-US" b="1" dirty="0"/>
              <a:t>Key Questions Answered: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Property type distribution and market segmentation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Neighborhood performance metrics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Construction year impact on pricing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Host verification and review correlation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Price-service fee relationship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Availability optimization strategies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175405"/>
            <a:ext cx="11035212" cy="5346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Primary Stakeholders: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Airbnb Hosts &amp; Property Managers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Real Estate Investors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Tourism and Hospitality Professionals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Urban Planners and Policy Makers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Travelers and Vacation Planners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Secondary Beneficiaries: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Market Researchers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Hospitality Industry Analysts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Academic Researchers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Airbnb Corporate Strategy Teams</a:t>
            </a:r>
          </a:p>
          <a:p>
            <a:pPr algn="just">
              <a:lnSpc>
                <a:spcPct val="150000"/>
              </a:lnSpc>
            </a:pPr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38" y="372764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8241" y="875633"/>
            <a:ext cx="11020721" cy="56371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300" b="1" dirty="0"/>
              <a:t>Programming &amp; Analysis:</a:t>
            </a:r>
            <a:endParaRPr lang="en-IN" sz="23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Python 3.x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Pandas for data manipulation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NumPy for numerical computing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err="1"/>
              <a:t>Scipy</a:t>
            </a:r>
            <a:r>
              <a:rPr lang="en-IN" dirty="0"/>
              <a:t> for statistical testing</a:t>
            </a:r>
          </a:p>
          <a:p>
            <a:pPr marL="0" indent="0">
              <a:buNone/>
            </a:pPr>
            <a:r>
              <a:rPr lang="en-IN" sz="2300" b="1" dirty="0"/>
              <a:t>Visualization &amp; Reporting:</a:t>
            </a:r>
            <a:endParaRPr lang="en-IN" sz="23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Matplotlib for static visualizations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Seaborn for enhanced graphics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err="1"/>
              <a:t>Jupyter</a:t>
            </a:r>
            <a:r>
              <a:rPr lang="en-IN" dirty="0"/>
              <a:t> Notebook for interactive analysis</a:t>
            </a:r>
          </a:p>
          <a:p>
            <a:pPr marL="0" indent="0">
              <a:buNone/>
            </a:pPr>
            <a:r>
              <a:rPr lang="en-IN" sz="2300" b="1" dirty="0"/>
              <a:t>Data Management:</a:t>
            </a:r>
            <a:endParaRPr lang="en-IN" sz="23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Excel data processing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Data cleaning and validation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Statistical analysis and correlation studies</a:t>
            </a:r>
            <a:br>
              <a:rPr lang="en-IN" dirty="0"/>
            </a:b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54" y="27816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05490B-A66D-99F1-1001-533F099A5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64" y="1431693"/>
            <a:ext cx="9126224" cy="466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085070-6EF5-4C97-1CB6-B305FAE39B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B9ACB5-692A-94FC-37C5-CDD38DCF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95369"/>
            <a:ext cx="4275138" cy="830997"/>
          </a:xfrm>
        </p:spPr>
        <p:txBody>
          <a:bodyPr/>
          <a:lstStyle/>
          <a:p>
            <a:r>
              <a:rPr lang="en-GB" dirty="0"/>
              <a:t>RESULTS </a:t>
            </a:r>
            <a:endParaRPr lang="en-IN" dirty="0"/>
          </a:p>
        </p:txBody>
      </p:sp>
      <p:pic>
        <p:nvPicPr>
          <p:cNvPr id="10" name="Picture 9" descr="A group of graphs and charts&#10;&#10;AI-generated content may be incorrect.">
            <a:extLst>
              <a:ext uri="{FF2B5EF4-FFF2-40B4-BE49-F238E27FC236}">
                <a16:creationId xmlns:a16="http://schemas.microsoft.com/office/drawing/2014/main" id="{66280968-2A6E-C80F-F0F6-1581ACAC0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0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A17AC7-84B1-FA3A-30B1-CD894F17AE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3061" y="2940440"/>
            <a:ext cx="10599575" cy="1920810"/>
          </a:xfrm>
        </p:spPr>
        <p:txBody>
          <a:bodyPr/>
          <a:lstStyle/>
          <a:p>
            <a:r>
              <a:rPr lang="en-IN" dirty="0"/>
              <a:t>Email – </a:t>
            </a:r>
            <a:r>
              <a:rPr lang="en-IN" dirty="0">
                <a:hlinkClick r:id="rId2"/>
              </a:rPr>
              <a:t>gaurav87328@gmail.com</a:t>
            </a:r>
            <a:endParaRPr lang="en-IN" dirty="0"/>
          </a:p>
          <a:p>
            <a:r>
              <a:rPr lang="en-IN" dirty="0"/>
              <a:t>LinkedIn Profile - </a:t>
            </a:r>
            <a:r>
              <a:rPr lang="en-IN" dirty="0">
                <a:hlinkClick r:id="rId3"/>
              </a:rPr>
              <a:t>Gaurav| LinkedIn</a:t>
            </a:r>
            <a:endParaRPr lang="en-IN" dirty="0"/>
          </a:p>
          <a:p>
            <a:r>
              <a:rPr lang="en-IN" dirty="0"/>
              <a:t>Git Hub - </a:t>
            </a:r>
            <a:r>
              <a:rPr lang="en-IN" dirty="0">
                <a:hlinkClick r:id="rId4"/>
              </a:rPr>
              <a:t>GitHub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6C5939-0422-6DE7-61DE-164675A7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9911184" cy="830997"/>
          </a:xfrm>
        </p:spPr>
        <p:txBody>
          <a:bodyPr/>
          <a:lstStyle/>
          <a:p>
            <a:r>
              <a:rPr lang="en-US" dirty="0" err="1"/>
              <a:t>Contect</a:t>
            </a:r>
            <a:r>
              <a:rPr lang="en-US" dirty="0"/>
              <a:t> information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09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60" y="2650144"/>
            <a:ext cx="11340000" cy="700114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you…….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610</TotalTime>
  <Words>321</Words>
  <Application>Microsoft Office PowerPoint</Application>
  <PresentationFormat>Widescreen</PresentationFormat>
  <Paragraphs>74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</vt:lpstr>
      <vt:lpstr>Project Title - Airbnb Hotel Booking Analysis  </vt:lpstr>
      <vt:lpstr>PROBLEM  STATEMENT</vt:lpstr>
      <vt:lpstr>Project Description </vt:lpstr>
      <vt:lpstr>WHO ARE THE END USERS?</vt:lpstr>
      <vt:lpstr>Technology Used</vt:lpstr>
      <vt:lpstr>RESULTS </vt:lpstr>
      <vt:lpstr>RESULTS </vt:lpstr>
      <vt:lpstr>Contect information</vt:lpstr>
      <vt:lpstr>Thank you…….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Gaurav .</cp:lastModifiedBy>
  <cp:revision>75</cp:revision>
  <dcterms:created xsi:type="dcterms:W3CDTF">2021-07-11T13:13:15Z</dcterms:created>
  <dcterms:modified xsi:type="dcterms:W3CDTF">2025-10-06T11:08:22Z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