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2" r:id="rId12"/>
    <p:sldId id="340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urav834149/Airbnb-Hotel-Booking-Analysis.git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urav-kumar-875a3b317/" TargetMode="External"/><Relationship Id="rId2" Type="http://schemas.openxmlformats.org/officeDocument/2006/relationships/hyperlink" Target="mailto:gaurav87328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7421" y="3224749"/>
            <a:ext cx="7296331" cy="861497"/>
          </a:xfrm>
        </p:spPr>
        <p:txBody>
          <a:bodyPr>
            <a:noAutofit/>
          </a:bodyPr>
          <a:lstStyle/>
          <a:p>
            <a:pPr algn="r"/>
            <a:r>
              <a:rPr lang="en-US" sz="4800" b="0" dirty="0">
                <a:solidFill>
                  <a:schemeClr val="tx1"/>
                </a:solidFill>
              </a:rPr>
              <a:t>[Student Name - Gaurav ]</a:t>
            </a:r>
            <a:endParaRPr lang="en-IN" sz="48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60" y="374058"/>
            <a:ext cx="11243386" cy="1123821"/>
          </a:xfrm>
        </p:spPr>
        <p:txBody>
          <a:bodyPr>
            <a:noAutofit/>
          </a:bodyPr>
          <a:lstStyle/>
          <a:p>
            <a:r>
              <a:rPr lang="en-GB" sz="4000" dirty="0"/>
              <a:t>Project Title - </a:t>
            </a:r>
            <a:r>
              <a:rPr lang="en-IN" sz="4000" dirty="0"/>
              <a:t>Airbnb Hotel Booking Analysis</a:t>
            </a:r>
            <a:br>
              <a:rPr lang="en-IN" sz="16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2650144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you…….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16" y="1698274"/>
            <a:ext cx="7883405" cy="46093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dirty="0"/>
              <a:t>The hospitality industry has undergone significant</a:t>
            </a:r>
          </a:p>
          <a:p>
            <a:pPr marL="0" indent="0">
              <a:buNone/>
            </a:pPr>
            <a:r>
              <a:rPr lang="en-US" sz="5900" dirty="0"/>
              <a:t>transformation with the rise of online platforms facilitating</a:t>
            </a:r>
          </a:p>
          <a:p>
            <a:pPr marL="0" indent="0">
              <a:buNone/>
            </a:pPr>
            <a:r>
              <a:rPr lang="en-US" sz="5900" dirty="0"/>
              <a:t>short-term lodging. Airbnb has revolutionized travel</a:t>
            </a:r>
          </a:p>
          <a:p>
            <a:pPr marL="0" indent="0">
              <a:buNone/>
            </a:pPr>
            <a:r>
              <a:rPr lang="en-US" sz="5900" dirty="0"/>
              <a:t>accommodation, but stakeholders lack comprehensive insights</a:t>
            </a:r>
          </a:p>
          <a:p>
            <a:pPr marL="0" indent="0">
              <a:buNone/>
            </a:pPr>
            <a:r>
              <a:rPr lang="en-US" sz="5900" dirty="0"/>
              <a:t>into market dynamics, pricing strategies, and customer</a:t>
            </a:r>
          </a:p>
          <a:p>
            <a:pPr marL="0" indent="0">
              <a:buNone/>
            </a:pPr>
            <a:r>
              <a:rPr lang="en-US" sz="5900" dirty="0"/>
              <a:t>satisfaction factors in competitive urban markets like New York City.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6200" b="1" dirty="0"/>
              <a:t>Key Challenges: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Understanding pricing patterns across different neighborhoods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Identifying factors influencing customer satisfaction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Analyzing host behavior and its impact on listing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Optimizing availability and pricing strategies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40" y="2370723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37761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2F195-F379-9533-CB17-9DFAEA0DB15B}"/>
              </a:ext>
            </a:extLst>
          </p:cNvPr>
          <p:cNvSpPr txBox="1"/>
          <p:nvPr/>
        </p:nvSpPr>
        <p:spPr>
          <a:xfrm>
            <a:off x="686526" y="1368758"/>
            <a:ext cx="110381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conducts a comprehensive analysis of New York City's Airbnb market using a</a:t>
            </a:r>
          </a:p>
          <a:p>
            <a:r>
              <a:rPr lang="en-US" dirty="0"/>
              <a:t> dataset of 102,000+ listings. The analysis aims to uncover valuable insights into:</a:t>
            </a:r>
          </a:p>
          <a:p>
            <a:endParaRPr lang="en-US" dirty="0"/>
          </a:p>
          <a:p>
            <a:r>
              <a:rPr lang="en-US" b="1" dirty="0"/>
              <a:t>Data Analysis Framework: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wrangling and cleaning of 26-column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Exploratory Data Analysis (EDA) and statistical modeling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Neighborhood-based pricing and availability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behavior and verification impact studies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satisfaction and review pattern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b="1" dirty="0"/>
              <a:t>Key Questions Answered: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Property type distribution and market segmentation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 performance metrics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Construction year impact on pricing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verification and review correlation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Price-service fee relationship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Availability optimization strategies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175405"/>
            <a:ext cx="11035212" cy="534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Primary Stakeholders: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Hosts &amp; Property Managers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Real Estate Investors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Tourism and Hospitality Professionals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Urban Planners and Policy Makers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Travelers and Vacation Planners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Secondary Beneficiaries: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Market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Hospitality Industry Analysts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Academic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Corporate Strategy Teams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8" y="372764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8241" y="875633"/>
            <a:ext cx="11020721" cy="5637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b="1" dirty="0"/>
              <a:t>Programming &amp; Analysis: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Python 3.x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Pandas for data manipulation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NumPy for numerical computing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Scipy</a:t>
            </a:r>
            <a:r>
              <a:rPr lang="en-IN" dirty="0"/>
              <a:t> for statistical testing</a:t>
            </a:r>
          </a:p>
          <a:p>
            <a:pPr marL="0" indent="0">
              <a:buNone/>
            </a:pPr>
            <a:r>
              <a:rPr lang="en-IN" sz="2300" b="1" dirty="0"/>
              <a:t>Visualization &amp; Reporting: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Matplotlib for static visualizations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Seaborn for enhanced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Jupyter</a:t>
            </a:r>
            <a:r>
              <a:rPr lang="en-IN" dirty="0"/>
              <a:t> Notebook for interactive analysis</a:t>
            </a:r>
          </a:p>
          <a:p>
            <a:pPr marL="0" indent="0">
              <a:buNone/>
            </a:pPr>
            <a:r>
              <a:rPr lang="en-IN" sz="2300" b="1" dirty="0"/>
              <a:t>Data Management: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Excel data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cleaning and 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Statistical analysis and correlation studies</a:t>
            </a:r>
            <a:br>
              <a:rPr lang="en-IN" dirty="0"/>
            </a:b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54" y="27816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6008914"/>
            <a:ext cx="7368102" cy="666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5490B-A66D-99F1-1001-533F099A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1431693"/>
            <a:ext cx="9126224" cy="46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85070-6EF5-4C97-1CB6-B305FAE39B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9ACB5-692A-94FC-37C5-CDD38DC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95369"/>
            <a:ext cx="4275138" cy="830997"/>
          </a:xfrm>
        </p:spPr>
        <p:txBody>
          <a:bodyPr/>
          <a:lstStyle/>
          <a:p>
            <a:r>
              <a:rPr lang="en-GB" dirty="0"/>
              <a:t>RESULTS </a:t>
            </a:r>
            <a:endParaRPr lang="en-IN" dirty="0"/>
          </a:p>
        </p:txBody>
      </p:sp>
      <p:pic>
        <p:nvPicPr>
          <p:cNvPr id="10" name="Picture 9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66280968-2A6E-C80F-F0F6-1581ACAC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EA154-B06B-D039-B160-18C1215069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1"/>
            <a:ext cx="10750939" cy="1062394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https://github.com/gaurav834149/Airbnb-Hotel-Booking-Analysis.git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F4B12-AE90-5D05-28A8-E8F6688B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Repositori</a:t>
            </a:r>
            <a:r>
              <a:rPr lang="en-US" dirty="0"/>
              <a:t> Link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17AC7-84B1-FA3A-30B1-CD894F17AE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061" y="2940440"/>
            <a:ext cx="10599575" cy="1920810"/>
          </a:xfrm>
        </p:spPr>
        <p:txBody>
          <a:bodyPr/>
          <a:lstStyle/>
          <a:p>
            <a:r>
              <a:rPr lang="en-IN" dirty="0"/>
              <a:t>Email – </a:t>
            </a:r>
            <a:r>
              <a:rPr lang="en-IN" dirty="0">
                <a:hlinkClick r:id="rId2"/>
              </a:rPr>
              <a:t>gaurav87328@gmail.com</a:t>
            </a:r>
            <a:endParaRPr lang="en-IN" dirty="0"/>
          </a:p>
          <a:p>
            <a:r>
              <a:rPr lang="en-IN" dirty="0"/>
              <a:t>LinkedIn Profile - </a:t>
            </a:r>
            <a:r>
              <a:rPr lang="en-IN" dirty="0">
                <a:hlinkClick r:id="rId3"/>
              </a:rPr>
              <a:t>Gaurav| LinkedIn</a:t>
            </a:r>
            <a:endParaRPr lang="en-IN" dirty="0"/>
          </a:p>
          <a:p>
            <a:r>
              <a:rPr lang="en-IN" dirty="0"/>
              <a:t>Git Hub – </a:t>
            </a:r>
            <a:r>
              <a:rPr lang="en-IN" dirty="0">
                <a:hlinkClick r:id="rId4"/>
              </a:rPr>
              <a:t>GitHub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C5939-0422-6DE7-61DE-164675A7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9911184" cy="830997"/>
          </a:xfrm>
        </p:spPr>
        <p:txBody>
          <a:bodyPr/>
          <a:lstStyle/>
          <a:p>
            <a:r>
              <a:rPr lang="en-US" dirty="0" err="1"/>
              <a:t>Contect</a:t>
            </a:r>
            <a:r>
              <a:rPr lang="en-US" dirty="0"/>
              <a:t>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094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641</TotalTime>
  <Words>334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Project Title - Airbnb Hotel Booking Analysis  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Repositori Link </vt:lpstr>
      <vt:lpstr>Contect information</vt:lpstr>
      <vt:lpstr>Thank you…….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Gaurav .</cp:lastModifiedBy>
  <cp:revision>77</cp:revision>
  <dcterms:created xsi:type="dcterms:W3CDTF">2021-07-11T13:13:15Z</dcterms:created>
  <dcterms:modified xsi:type="dcterms:W3CDTF">2025-10-06T11:44:05Z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